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300" r:id="rId5"/>
    <p:sldId id="260" r:id="rId6"/>
    <p:sldId id="261" r:id="rId7"/>
    <p:sldId id="262" r:id="rId8"/>
    <p:sldId id="263" r:id="rId9"/>
    <p:sldId id="301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304" r:id="rId26"/>
    <p:sldId id="282" r:id="rId27"/>
    <p:sldId id="302" r:id="rId28"/>
    <p:sldId id="284" r:id="rId29"/>
    <p:sldId id="283" r:id="rId30"/>
    <p:sldId id="286" r:id="rId31"/>
    <p:sldId id="291" r:id="rId32"/>
    <p:sldId id="285" r:id="rId33"/>
    <p:sldId id="299" r:id="rId34"/>
    <p:sldId id="305" r:id="rId35"/>
    <p:sldId id="287" r:id="rId36"/>
    <p:sldId id="292" r:id="rId37"/>
    <p:sldId id="303" r:id="rId38"/>
    <p:sldId id="306" r:id="rId39"/>
    <p:sldId id="296" r:id="rId40"/>
    <p:sldId id="297" r:id="rId4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80CC741-5D7D-0101-491C-627FE1173DB9}" name="Sergi Monsó" initials="SM" userId="Sergi Monsó" providerId="None"/>
  <p188:author id="{7B60D456-BB6F-7A6A-2D76-A5863793FC60}" name="Sergi Monsó" initials="SM" userId="S-1-5-21-2872448618-1236981028-4190278572-11588" providerId="AD"/>
  <p188:author id="{8443ED59-20C7-4FDF-8DCA-8A14D1AA1C8C}" name="Microsoft Office User" initials="MOU" userId="Microsoft Office User" providerId="None"/>
  <p188:author id="{FB29BB8E-1A73-BAB3-9B5B-5C133A2C7D7D}" name="Sergi Monsó" initials="SM" userId="S::s.monso@esmon.es::2ef83a39-00aa-494b-bad5-bb28df2509c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CEB8"/>
    <a:srgbClr val="E5989E"/>
    <a:srgbClr val="57698F"/>
    <a:srgbClr val="C6D333"/>
    <a:srgbClr val="FBC994"/>
    <a:srgbClr val="9B97B8"/>
    <a:srgbClr val="E1DFEC"/>
    <a:srgbClr val="B8409A"/>
    <a:srgbClr val="F5AC77"/>
    <a:srgbClr val="90A0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01"/>
    <p:restoredTop sz="96327"/>
  </p:normalViewPr>
  <p:slideViewPr>
    <p:cSldViewPr snapToGrid="0">
      <p:cViewPr varScale="1">
        <p:scale>
          <a:sx n="110" d="100"/>
          <a:sy n="110" d="100"/>
        </p:scale>
        <p:origin x="7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C90881FE-A3A1-25DC-959C-983F997AD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86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826FF5-53D8-A5F5-67B6-9FC137DDC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DD69678-02B4-D75E-F250-9989A4C60A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2FF296F-9F80-019F-D510-A7CC0B416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BF6BAB-5E21-97BB-725B-D0F1552250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9FA231-5623-9747-849D-E0A514552379}" type="datetimeFigureOut">
              <a:t>18/09/2024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3830C42-5B7D-516E-62E6-5659EDBBA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37CBF3-B640-E0B1-121F-AE3B46F0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D1020F-2716-A24A-A978-7A6933D32AE9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0722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B8B16D-11E2-947B-2B84-058508737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DB705A-5D1F-C7A8-62CA-7F628333E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8E71D5-EB65-AA8E-7140-E5BC2784D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9FA231-5623-9747-849D-E0A514552379}" type="datetimeFigureOut">
              <a:t>18/09/2024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EC604B-23FC-C96D-59C0-2830E5EA6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E369CB-03B3-299A-18B6-076ADF8EE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D1020F-2716-A24A-A978-7A6933D32AE9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3579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8F0EE26-F096-37EE-ABB9-D1E30075A9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5692C7-3FA0-48F4-B1E7-8994D0A528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3F0F9F-1998-A810-4809-4D84AFE758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9FA231-5623-9747-849D-E0A514552379}" type="datetimeFigureOut">
              <a:t>18/09/2024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EFC97A-F799-BF2F-08BD-3E184E05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CDEFC3-8E63-5FAC-E581-45AB296E6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D1020F-2716-A24A-A978-7A6933D32AE9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9820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EBD0B81-9782-CA98-23BE-DB16606674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2789"/>
            <a:ext cx="12191998" cy="67436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BD7D8D-114E-B25D-B74C-B2E7056D2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ts val="2800"/>
              </a:lnSpc>
              <a:defRPr sz="27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FB57AE-8EE7-A52D-67FC-365C3821A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B540463B-D824-8940-1F73-245CAA681D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140" y="6366668"/>
            <a:ext cx="10060910" cy="514757"/>
          </a:xfrm>
        </p:spPr>
        <p:txBody>
          <a:bodyPr>
            <a:noAutofit/>
          </a:bodyPr>
          <a:lstStyle>
            <a:lvl1pPr>
              <a:lnSpc>
                <a:spcPts val="1200"/>
              </a:lnSpc>
              <a:defRPr sz="11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972324-CE9A-629E-BE75-6E4C5BE9A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1716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53668D"/>
                </a:solidFill>
              </a:defRPr>
            </a:lvl1pPr>
          </a:lstStyle>
          <a:p>
            <a:fld id="{DDD1020F-2716-A24A-A978-7A6933D32AE9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4533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F5D480E3-19EB-6935-D8D5-30611F619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1716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53668D"/>
                </a:solidFill>
              </a:defRPr>
            </a:lvl1pPr>
          </a:lstStyle>
          <a:p>
            <a:fld id="{DDD1020F-2716-A24A-A978-7A6933D32AE9}" type="slidenum">
              <a:rPr lang="es-ES"/>
              <a:pPr/>
              <a:t>‹Nº›</a:t>
            </a:fld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244CA6D-C51E-2E4D-2EA0-426F608AB6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2789"/>
            <a:ext cx="12191998" cy="674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73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8085C-0881-5425-E465-F8163793F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4F3F3E-B303-BC45-F16C-3BF93C646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182FF8-F25C-45D2-92CB-6E4AC28F41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9FA231-5623-9747-849D-E0A514552379}" type="datetimeFigureOut">
              <a:t>18/09/2024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21A475-99B0-3770-006B-7A3D7059E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3D3ED5-504F-ECB3-18EE-478ABBC74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D1020F-2716-A24A-A978-7A6933D32AE9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3869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579EA3-5ED4-C743-BADE-9148414AF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8E9D33-BBDC-D569-B3C0-312E0FC62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930A2DE-A144-DD01-E584-3B72F0E8F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D2BD6E-367E-1D60-B1C7-01B272A8E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9FA231-5623-9747-849D-E0A514552379}" type="datetimeFigureOut">
              <a:t>18/09/2024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DF4E71-7EEE-68B5-9ADD-EEA8F88A4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57BC80-97FF-3D11-D867-D13C5A92D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D1020F-2716-A24A-A978-7A6933D32AE9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4274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C1768-6C32-6C47-C4D0-20371B992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38AD99-5232-143F-0224-08BAD6878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D4EEE8C-4E7A-C2FC-122E-A9B65C180C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04D2B5D-BAFF-82B6-F105-4403340DCB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158199A-5683-334C-57EA-E8708FF4A0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45D293A-E587-79CA-8F56-41416725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9FA231-5623-9747-849D-E0A514552379}" type="datetimeFigureOut">
              <a:t>18/09/2024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8E083A3-BAC6-E23C-471E-344997B16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6BCB0C1-B241-9066-81DB-65AA87C17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D1020F-2716-A24A-A978-7A6933D32AE9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859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786A58-B498-9150-8F47-F6160B881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40A88CF-A78E-AF0F-3989-798E21B52A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9FA231-5623-9747-849D-E0A514552379}" type="datetimeFigureOut">
              <a:t>18/09/2024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87E9E96-87DB-CA67-DB09-2B55ED6A9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EEE0D7-C391-4064-BB3D-2FDFD400B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D1020F-2716-A24A-A978-7A6933D32AE9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3381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F8C9DE5-4B4E-3AA6-DD5B-2BECFC27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9FA231-5623-9747-849D-E0A514552379}" type="datetimeFigureOut">
              <a:t>18/09/2024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44AA46D-7289-18ED-5A99-E2B4EDB5C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1EDD4E8-E2A6-348C-B282-5466B51C1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D1020F-2716-A24A-A978-7A6933D32AE9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1891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FA19FF-E053-4E56-25BC-4883ADE1B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644272-A0CC-E3A9-8702-00EEA3CD3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3C4ED2-E613-95E3-4B4D-B16B6286B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DF3DC6-7CD5-D8EE-B2BF-34BAF879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9FA231-5623-9747-849D-E0A514552379}" type="datetimeFigureOut">
              <a:t>18/09/2024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436CCD-49DE-9FD7-10CF-03B57C024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52C0FC-5292-AB9A-6224-1BECE7D4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D1020F-2716-A24A-A978-7A6933D32AE9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084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6C9596D-35C2-9DF5-F82D-3BCE6D5BB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75A51D-1C7D-EC3A-64CC-52B6BF113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95625"/>
            <a:ext cx="10515600" cy="3552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0C39083D-45FD-ABC9-E7B0-82AF7BDF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1716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53668D"/>
                </a:solidFill>
              </a:defRPr>
            </a:lvl1pPr>
          </a:lstStyle>
          <a:p>
            <a:fld id="{DDD1020F-2716-A24A-A978-7A6933D32AE9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022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700" b="1" kern="1200">
          <a:solidFill>
            <a:srgbClr val="53668D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kern="1200">
          <a:solidFill>
            <a:srgbClr val="53668D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4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7D43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emf"/><Relationship Id="rId7" Type="http://schemas.openxmlformats.org/officeDocument/2006/relationships/image" Target="../media/image60.sv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emf"/><Relationship Id="rId4" Type="http://schemas.openxmlformats.org/officeDocument/2006/relationships/image" Target="../media/image7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svg"/><Relationship Id="rId18" Type="http://schemas.openxmlformats.org/officeDocument/2006/relationships/image" Target="../media/image96.png"/><Relationship Id="rId3" Type="http://schemas.openxmlformats.org/officeDocument/2006/relationships/image" Target="../media/image81.emf"/><Relationship Id="rId21" Type="http://schemas.openxmlformats.org/officeDocument/2006/relationships/image" Target="../media/image99.svg"/><Relationship Id="rId7" Type="http://schemas.openxmlformats.org/officeDocument/2006/relationships/image" Target="../media/image85.svg"/><Relationship Id="rId12" Type="http://schemas.openxmlformats.org/officeDocument/2006/relationships/image" Target="../media/image90.png"/><Relationship Id="rId17" Type="http://schemas.openxmlformats.org/officeDocument/2006/relationships/image" Target="../media/image95.svg"/><Relationship Id="rId25" Type="http://schemas.openxmlformats.org/officeDocument/2006/relationships/image" Target="../media/image103.svg"/><Relationship Id="rId2" Type="http://schemas.openxmlformats.org/officeDocument/2006/relationships/image" Target="../media/image80.emf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11" Type="http://schemas.openxmlformats.org/officeDocument/2006/relationships/image" Target="../media/image89.svg"/><Relationship Id="rId24" Type="http://schemas.openxmlformats.org/officeDocument/2006/relationships/image" Target="../media/image102.png"/><Relationship Id="rId5" Type="http://schemas.openxmlformats.org/officeDocument/2006/relationships/image" Target="../media/image83.emf"/><Relationship Id="rId15" Type="http://schemas.openxmlformats.org/officeDocument/2006/relationships/image" Target="../media/image93.svg"/><Relationship Id="rId23" Type="http://schemas.openxmlformats.org/officeDocument/2006/relationships/image" Target="../media/image101.svg"/><Relationship Id="rId10" Type="http://schemas.openxmlformats.org/officeDocument/2006/relationships/image" Target="../media/image88.png"/><Relationship Id="rId19" Type="http://schemas.openxmlformats.org/officeDocument/2006/relationships/image" Target="../media/image97.svg"/><Relationship Id="rId4" Type="http://schemas.openxmlformats.org/officeDocument/2006/relationships/image" Target="../media/image82.emf"/><Relationship Id="rId9" Type="http://schemas.openxmlformats.org/officeDocument/2006/relationships/image" Target="../media/image87.svg"/><Relationship Id="rId14" Type="http://schemas.openxmlformats.org/officeDocument/2006/relationships/image" Target="../media/image92.png"/><Relationship Id="rId22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7" Type="http://schemas.openxmlformats.org/officeDocument/2006/relationships/image" Target="../media/image109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7" Type="http://schemas.openxmlformats.org/officeDocument/2006/relationships/image" Target="../media/image115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png"/><Relationship Id="rId5" Type="http://schemas.openxmlformats.org/officeDocument/2006/relationships/image" Target="../media/image113.svg"/><Relationship Id="rId4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svg"/><Relationship Id="rId7" Type="http://schemas.openxmlformats.org/officeDocument/2006/relationships/image" Target="../media/image121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png"/><Relationship Id="rId5" Type="http://schemas.openxmlformats.org/officeDocument/2006/relationships/image" Target="../media/image119.sv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svg"/><Relationship Id="rId5" Type="http://schemas.openxmlformats.org/officeDocument/2006/relationships/image" Target="../media/image128.png"/><Relationship Id="rId4" Type="http://schemas.openxmlformats.org/officeDocument/2006/relationships/image" Target="../media/image12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sv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png"/><Relationship Id="rId5" Type="http://schemas.openxmlformats.org/officeDocument/2006/relationships/image" Target="../media/image136.svg"/><Relationship Id="rId4" Type="http://schemas.openxmlformats.org/officeDocument/2006/relationships/image" Target="../media/image1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sv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8.png"/><Relationship Id="rId5" Type="http://schemas.openxmlformats.org/officeDocument/2006/relationships/image" Target="../media/image147.svg"/><Relationship Id="rId4" Type="http://schemas.openxmlformats.org/officeDocument/2006/relationships/image" Target="../media/image1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sv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sv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emf"/><Relationship Id="rId3" Type="http://schemas.openxmlformats.org/officeDocument/2006/relationships/image" Target="../media/image158.svg"/><Relationship Id="rId7" Type="http://schemas.openxmlformats.org/officeDocument/2006/relationships/image" Target="../media/image162.sv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1.png"/><Relationship Id="rId5" Type="http://schemas.openxmlformats.org/officeDocument/2006/relationships/image" Target="../media/image160.sv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emf"/><Relationship Id="rId9" Type="http://schemas.openxmlformats.org/officeDocument/2006/relationships/image" Target="../media/image1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7" Type="http://schemas.openxmlformats.org/officeDocument/2006/relationships/image" Target="../media/image179.png"/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191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12" Type="http://schemas.openxmlformats.org/officeDocument/2006/relationships/image" Target="../media/image190.png"/><Relationship Id="rId17" Type="http://schemas.openxmlformats.org/officeDocument/2006/relationships/image" Target="../media/image195.png"/><Relationship Id="rId2" Type="http://schemas.openxmlformats.org/officeDocument/2006/relationships/image" Target="../media/image180.png"/><Relationship Id="rId16" Type="http://schemas.openxmlformats.org/officeDocument/2006/relationships/image" Target="../media/image19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4.png"/><Relationship Id="rId11" Type="http://schemas.openxmlformats.org/officeDocument/2006/relationships/image" Target="../media/image189.png"/><Relationship Id="rId5" Type="http://schemas.openxmlformats.org/officeDocument/2006/relationships/image" Target="../media/image183.png"/><Relationship Id="rId15" Type="http://schemas.openxmlformats.org/officeDocument/2006/relationships/image" Target="../media/image193.png"/><Relationship Id="rId10" Type="http://schemas.openxmlformats.org/officeDocument/2006/relationships/image" Target="../media/image188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Relationship Id="rId14" Type="http://schemas.openxmlformats.org/officeDocument/2006/relationships/image" Target="../media/image19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7.svg"/><Relationship Id="rId7" Type="http://schemas.openxmlformats.org/officeDocument/2006/relationships/image" Target="../media/image201.sv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0.png"/><Relationship Id="rId5" Type="http://schemas.openxmlformats.org/officeDocument/2006/relationships/image" Target="../media/image199.svg"/><Relationship Id="rId4" Type="http://schemas.openxmlformats.org/officeDocument/2006/relationships/image" Target="../media/image198.png"/><Relationship Id="rId9" Type="http://schemas.openxmlformats.org/officeDocument/2006/relationships/image" Target="../media/image20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sv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1D68E3-C7F1-F2B3-3407-54927E0DFC13}"/>
              </a:ext>
            </a:extLst>
          </p:cNvPr>
          <p:cNvSpPr txBox="1">
            <a:spLocks/>
          </p:cNvSpPr>
          <p:nvPr/>
        </p:nvSpPr>
        <p:spPr>
          <a:xfrm>
            <a:off x="682914" y="2467938"/>
            <a:ext cx="5886994" cy="131281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ts val="3400"/>
              </a:lnSpc>
            </a:pPr>
            <a:r>
              <a:rPr lang="es-ES" b="1" dirty="0">
                <a:solidFill>
                  <a:srgbClr val="52658D"/>
                </a:solidFill>
                <a:latin typeface="Frutiger LT Std" panose="020B0602020204020204" pitchFamily="34" charset="0"/>
              </a:rPr>
              <a:t>THIS COLLECTION HAS BEEN DEVELOPED TO IMPROVE </a:t>
            </a:r>
            <a:br>
              <a:rPr lang="es-ES" b="1" dirty="0">
                <a:solidFill>
                  <a:srgbClr val="52658D"/>
                </a:solidFill>
                <a:latin typeface="Frutiger LT Std" panose="020B0602020204020204" pitchFamily="34" charset="0"/>
              </a:rPr>
            </a:br>
            <a:r>
              <a:rPr lang="es-ES" b="1" dirty="0">
                <a:solidFill>
                  <a:srgbClr val="C7D42F"/>
                </a:solidFill>
                <a:latin typeface="Frutiger LT Std" panose="020B0602020204020204" pitchFamily="34" charset="0"/>
              </a:rPr>
              <a:t>THE GRAPHIC STYLE OF JIACI</a:t>
            </a:r>
            <a:r>
              <a:rPr lang="es-ES" b="1" dirty="0">
                <a:solidFill>
                  <a:srgbClr val="52658D"/>
                </a:solidFill>
                <a:latin typeface="Frutiger LT Std" panose="020B0602020204020204" pitchFamily="34" charset="0"/>
              </a:rPr>
              <a:t> </a:t>
            </a:r>
            <a:endParaRPr lang="es-ES" dirty="0">
              <a:solidFill>
                <a:srgbClr val="52658D"/>
              </a:solidFill>
              <a:latin typeface="Frutiger LT Std" panose="020B0602020204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B732B9-1BF2-4F78-1271-F50F42A380AC}"/>
              </a:ext>
            </a:extLst>
          </p:cNvPr>
          <p:cNvSpPr txBox="1">
            <a:spLocks/>
          </p:cNvSpPr>
          <p:nvPr/>
        </p:nvSpPr>
        <p:spPr>
          <a:xfrm>
            <a:off x="682914" y="4103605"/>
            <a:ext cx="5154360" cy="1312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0" kern="1200">
                <a:solidFill>
                  <a:srgbClr val="D7D43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7D43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err="1">
                <a:solidFill>
                  <a:srgbClr val="52658D"/>
                </a:solidFill>
                <a:latin typeface="Frutiger LT Std" panose="020B0602020204020204" pitchFamily="34" charset="0"/>
              </a:rPr>
              <a:t>Please</a:t>
            </a:r>
            <a:r>
              <a:rPr lang="es-ES" dirty="0">
                <a:solidFill>
                  <a:srgbClr val="52658D"/>
                </a:solidFill>
                <a:latin typeface="Frutiger LT Std" panose="020B0602020204020204" pitchFamily="34" charset="0"/>
              </a:rPr>
              <a:t> do </a:t>
            </a:r>
            <a:r>
              <a:rPr lang="es-ES" dirty="0" err="1">
                <a:solidFill>
                  <a:srgbClr val="52658D"/>
                </a:solidFill>
                <a:latin typeface="Frutiger LT Std" panose="020B0602020204020204" pitchFamily="34" charset="0"/>
              </a:rPr>
              <a:t>not</a:t>
            </a:r>
            <a:r>
              <a:rPr lang="es-ES" dirty="0">
                <a:solidFill>
                  <a:srgbClr val="52658D"/>
                </a:solidFill>
                <a:latin typeface="Frutiger LT Std" panose="020B0602020204020204" pitchFamily="34" charset="0"/>
              </a:rPr>
              <a:t> use </a:t>
            </a:r>
            <a:r>
              <a:rPr lang="es-ES" dirty="0" err="1">
                <a:solidFill>
                  <a:srgbClr val="52658D"/>
                </a:solidFill>
                <a:latin typeface="Frutiger LT Std" panose="020B0602020204020204" pitchFamily="34" charset="0"/>
              </a:rPr>
              <a:t>it</a:t>
            </a:r>
            <a:r>
              <a:rPr lang="es-ES" dirty="0">
                <a:solidFill>
                  <a:srgbClr val="52658D"/>
                </a:solidFill>
                <a:latin typeface="Frutiger LT Std" panose="020B0602020204020204" pitchFamily="34" charset="0"/>
              </a:rPr>
              <a:t> </a:t>
            </a:r>
            <a:r>
              <a:rPr lang="es-ES" dirty="0" err="1">
                <a:solidFill>
                  <a:srgbClr val="52658D"/>
                </a:solidFill>
                <a:latin typeface="Frutiger LT Std" panose="020B0602020204020204" pitchFamily="34" charset="0"/>
              </a:rPr>
              <a:t>for</a:t>
            </a:r>
            <a:r>
              <a:rPr lang="es-ES" dirty="0">
                <a:solidFill>
                  <a:srgbClr val="52658D"/>
                </a:solidFill>
                <a:latin typeface="Frutiger LT Std" panose="020B0602020204020204" pitchFamily="34" charset="0"/>
              </a:rPr>
              <a:t> </a:t>
            </a:r>
            <a:r>
              <a:rPr lang="es-ES" dirty="0" err="1">
                <a:solidFill>
                  <a:srgbClr val="52658D"/>
                </a:solidFill>
                <a:latin typeface="Frutiger LT Std" panose="020B0602020204020204" pitchFamily="34" charset="0"/>
              </a:rPr>
              <a:t>publications</a:t>
            </a:r>
            <a:r>
              <a:rPr lang="es-ES" dirty="0">
                <a:solidFill>
                  <a:srgbClr val="52658D"/>
                </a:solidFill>
                <a:latin typeface="Frutiger LT Std" panose="020B0602020204020204" pitchFamily="34" charset="0"/>
              </a:rPr>
              <a:t> in </a:t>
            </a:r>
            <a:r>
              <a:rPr lang="es-ES" dirty="0" err="1">
                <a:solidFill>
                  <a:srgbClr val="52658D"/>
                </a:solidFill>
                <a:latin typeface="Frutiger LT Std" panose="020B0602020204020204" pitchFamily="34" charset="0"/>
              </a:rPr>
              <a:t>other</a:t>
            </a:r>
            <a:r>
              <a:rPr lang="es-ES" dirty="0">
                <a:solidFill>
                  <a:srgbClr val="52658D"/>
                </a:solidFill>
                <a:latin typeface="Frutiger LT Std" panose="020B0602020204020204" pitchFamily="34" charset="0"/>
              </a:rPr>
              <a:t> </a:t>
            </a:r>
            <a:r>
              <a:rPr lang="es-ES" dirty="0" err="1">
                <a:solidFill>
                  <a:srgbClr val="52658D"/>
                </a:solidFill>
                <a:latin typeface="Frutiger LT Std" panose="020B0602020204020204" pitchFamily="34" charset="0"/>
              </a:rPr>
              <a:t>books</a:t>
            </a:r>
            <a:r>
              <a:rPr lang="es-ES" dirty="0">
                <a:solidFill>
                  <a:srgbClr val="52658D"/>
                </a:solidFill>
                <a:latin typeface="Frutiger LT Std" panose="020B0602020204020204" pitchFamily="34" charset="0"/>
              </a:rPr>
              <a:t> </a:t>
            </a:r>
            <a:r>
              <a:rPr lang="es-ES" dirty="0" err="1">
                <a:solidFill>
                  <a:srgbClr val="52658D"/>
                </a:solidFill>
                <a:latin typeface="Frutiger LT Std" panose="020B0602020204020204" pitchFamily="34" charset="0"/>
              </a:rPr>
              <a:t>or</a:t>
            </a:r>
            <a:r>
              <a:rPr lang="es-ES" dirty="0">
                <a:solidFill>
                  <a:srgbClr val="52658D"/>
                </a:solidFill>
                <a:latin typeface="Frutiger LT Std" panose="020B0602020204020204" pitchFamily="34" charset="0"/>
              </a:rPr>
              <a:t> </a:t>
            </a:r>
            <a:r>
              <a:rPr lang="es-ES" dirty="0" err="1">
                <a:solidFill>
                  <a:srgbClr val="52658D"/>
                </a:solidFill>
                <a:latin typeface="Frutiger LT Std" panose="020B0602020204020204" pitchFamily="34" charset="0"/>
              </a:rPr>
              <a:t>journals</a:t>
            </a:r>
            <a:r>
              <a:rPr lang="es-ES" dirty="0">
                <a:solidFill>
                  <a:srgbClr val="52658D"/>
                </a:solidFill>
                <a:latin typeface="Frutiger LT Std" panose="020B0602020204020204" pitchFamily="34" charset="0"/>
              </a:rPr>
              <a:t> </a:t>
            </a:r>
            <a:r>
              <a:rPr lang="es-ES" dirty="0" err="1">
                <a:solidFill>
                  <a:srgbClr val="52658D"/>
                </a:solidFill>
                <a:latin typeface="Frutiger LT Std" panose="020B0602020204020204" pitchFamily="34" charset="0"/>
              </a:rPr>
              <a:t>that</a:t>
            </a:r>
            <a:r>
              <a:rPr lang="es-ES" dirty="0">
                <a:solidFill>
                  <a:srgbClr val="52658D"/>
                </a:solidFill>
                <a:latin typeface="Frutiger LT Std" panose="020B0602020204020204" pitchFamily="34" charset="0"/>
              </a:rPr>
              <a:t> are </a:t>
            </a:r>
            <a:r>
              <a:rPr lang="es-ES" dirty="0" err="1">
                <a:solidFill>
                  <a:srgbClr val="52658D"/>
                </a:solidFill>
                <a:latin typeface="Frutiger LT Std" panose="020B0602020204020204" pitchFamily="34" charset="0"/>
              </a:rPr>
              <a:t>not</a:t>
            </a:r>
            <a:r>
              <a:rPr lang="es-ES" dirty="0">
                <a:solidFill>
                  <a:srgbClr val="52658D"/>
                </a:solidFill>
                <a:latin typeface="Frutiger LT Std" panose="020B0602020204020204" pitchFamily="34" charset="0"/>
              </a:rPr>
              <a:t> </a:t>
            </a:r>
            <a:r>
              <a:rPr lang="es-ES" dirty="0" err="1">
                <a:solidFill>
                  <a:srgbClr val="52658D"/>
                </a:solidFill>
                <a:latin typeface="Frutiger LT Std" panose="020B0602020204020204" pitchFamily="34" charset="0"/>
              </a:rPr>
              <a:t>owned</a:t>
            </a:r>
            <a:r>
              <a:rPr lang="es-ES" dirty="0">
                <a:solidFill>
                  <a:srgbClr val="52658D"/>
                </a:solidFill>
                <a:latin typeface="Frutiger LT Std" panose="020B0602020204020204" pitchFamily="34" charset="0"/>
              </a:rPr>
              <a:t> </a:t>
            </a:r>
            <a:r>
              <a:rPr lang="es-ES" dirty="0" err="1">
                <a:solidFill>
                  <a:srgbClr val="52658D"/>
                </a:solidFill>
                <a:latin typeface="Frutiger LT Std" panose="020B0602020204020204" pitchFamily="34" charset="0"/>
              </a:rPr>
              <a:t>by</a:t>
            </a:r>
            <a:r>
              <a:rPr lang="es-ES" dirty="0">
                <a:solidFill>
                  <a:srgbClr val="52658D"/>
                </a:solidFill>
                <a:latin typeface="Frutiger LT Std" panose="020B0602020204020204" pitchFamily="34" charset="0"/>
              </a:rPr>
              <a:t> JIACI.</a:t>
            </a:r>
          </a:p>
        </p:txBody>
      </p:sp>
    </p:spTree>
    <p:extLst>
      <p:ext uri="{BB962C8B-B14F-4D97-AF65-F5344CB8AC3E}">
        <p14:creationId xmlns:p14="http://schemas.microsoft.com/office/powerpoint/2010/main" val="3422323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o 49">
            <a:extLst>
              <a:ext uri="{FF2B5EF4-FFF2-40B4-BE49-F238E27FC236}">
                <a16:creationId xmlns:a16="http://schemas.microsoft.com/office/drawing/2014/main" id="{575EA36E-9E99-0CA5-5FCE-09B0ECC0FE8C}"/>
              </a:ext>
            </a:extLst>
          </p:cNvPr>
          <p:cNvGrpSpPr/>
          <p:nvPr/>
        </p:nvGrpSpPr>
        <p:grpSpPr>
          <a:xfrm>
            <a:off x="94329" y="1639808"/>
            <a:ext cx="2206493" cy="466394"/>
            <a:chOff x="5216810" y="1037735"/>
            <a:chExt cx="2206493" cy="466394"/>
          </a:xfrm>
        </p:grpSpPr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id="{6FEF112F-F844-3E28-D5AB-3551D62D8846}"/>
                </a:ext>
              </a:extLst>
            </p:cNvPr>
            <p:cNvSpPr/>
            <p:nvPr/>
          </p:nvSpPr>
          <p:spPr>
            <a:xfrm>
              <a:off x="5216810" y="1037735"/>
              <a:ext cx="220649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" name="Triángulo 51">
              <a:extLst>
                <a:ext uri="{FF2B5EF4-FFF2-40B4-BE49-F238E27FC236}">
                  <a16:creationId xmlns:a16="http://schemas.microsoft.com/office/drawing/2014/main" id="{D25709BE-B810-8550-42BE-A1FA44E0636F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6443C15B-1B7F-EEFA-05D9-8F62960156DE}"/>
              </a:ext>
            </a:extLst>
          </p:cNvPr>
          <p:cNvGrpSpPr/>
          <p:nvPr/>
        </p:nvGrpSpPr>
        <p:grpSpPr>
          <a:xfrm>
            <a:off x="2425471" y="1639808"/>
            <a:ext cx="2675063" cy="466394"/>
            <a:chOff x="5059131" y="1037735"/>
            <a:chExt cx="2675063" cy="466394"/>
          </a:xfrm>
        </p:grpSpPr>
        <p:sp>
          <p:nvSpPr>
            <p:cNvPr id="54" name="Rectángulo 53">
              <a:extLst>
                <a:ext uri="{FF2B5EF4-FFF2-40B4-BE49-F238E27FC236}">
                  <a16:creationId xmlns:a16="http://schemas.microsoft.com/office/drawing/2014/main" id="{422E6ACC-F7A4-3420-97DA-94B529F3834E}"/>
                </a:ext>
              </a:extLst>
            </p:cNvPr>
            <p:cNvSpPr/>
            <p:nvPr/>
          </p:nvSpPr>
          <p:spPr>
            <a:xfrm>
              <a:off x="5059131" y="1037735"/>
              <a:ext cx="267506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" name="Triángulo 54">
              <a:extLst>
                <a:ext uri="{FF2B5EF4-FFF2-40B4-BE49-F238E27FC236}">
                  <a16:creationId xmlns:a16="http://schemas.microsoft.com/office/drawing/2014/main" id="{AEAC3A5C-1DB7-D6E5-B051-01F8A72AA936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6" name="Grupo 55">
            <a:extLst>
              <a:ext uri="{FF2B5EF4-FFF2-40B4-BE49-F238E27FC236}">
                <a16:creationId xmlns:a16="http://schemas.microsoft.com/office/drawing/2014/main" id="{45EE60CA-B599-FA72-6F9A-55C23836B514}"/>
              </a:ext>
            </a:extLst>
          </p:cNvPr>
          <p:cNvGrpSpPr/>
          <p:nvPr/>
        </p:nvGrpSpPr>
        <p:grpSpPr>
          <a:xfrm>
            <a:off x="5217232" y="1639808"/>
            <a:ext cx="2206493" cy="466394"/>
            <a:chOff x="5216810" y="1037735"/>
            <a:chExt cx="2206493" cy="466394"/>
          </a:xfrm>
        </p:grpSpPr>
        <p:sp>
          <p:nvSpPr>
            <p:cNvPr id="57" name="Rectángulo 56">
              <a:extLst>
                <a:ext uri="{FF2B5EF4-FFF2-40B4-BE49-F238E27FC236}">
                  <a16:creationId xmlns:a16="http://schemas.microsoft.com/office/drawing/2014/main" id="{DF3780B5-33B9-5F34-4A5A-E0BC08037867}"/>
                </a:ext>
              </a:extLst>
            </p:cNvPr>
            <p:cNvSpPr/>
            <p:nvPr/>
          </p:nvSpPr>
          <p:spPr>
            <a:xfrm>
              <a:off x="5216810" y="1037735"/>
              <a:ext cx="220649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" name="Triángulo 57">
              <a:extLst>
                <a:ext uri="{FF2B5EF4-FFF2-40B4-BE49-F238E27FC236}">
                  <a16:creationId xmlns:a16="http://schemas.microsoft.com/office/drawing/2014/main" id="{6E8F3D7F-444E-01D5-DC9E-1F1011F65536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66BBDC1E-58ED-6770-0549-4C80519A2D4A}"/>
              </a:ext>
            </a:extLst>
          </p:cNvPr>
          <p:cNvGrpSpPr/>
          <p:nvPr/>
        </p:nvGrpSpPr>
        <p:grpSpPr>
          <a:xfrm>
            <a:off x="7529700" y="1639808"/>
            <a:ext cx="2206493" cy="466394"/>
            <a:chOff x="5216810" y="1037735"/>
            <a:chExt cx="2206493" cy="466394"/>
          </a:xfrm>
        </p:grpSpPr>
        <p:sp>
          <p:nvSpPr>
            <p:cNvPr id="60" name="Rectángulo 59">
              <a:extLst>
                <a:ext uri="{FF2B5EF4-FFF2-40B4-BE49-F238E27FC236}">
                  <a16:creationId xmlns:a16="http://schemas.microsoft.com/office/drawing/2014/main" id="{DE6D37BC-75EE-203A-C322-71FA36112FC0}"/>
                </a:ext>
              </a:extLst>
            </p:cNvPr>
            <p:cNvSpPr/>
            <p:nvPr/>
          </p:nvSpPr>
          <p:spPr>
            <a:xfrm>
              <a:off x="5216810" y="1037735"/>
              <a:ext cx="220649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" name="Triángulo 60">
              <a:extLst>
                <a:ext uri="{FF2B5EF4-FFF2-40B4-BE49-F238E27FC236}">
                  <a16:creationId xmlns:a16="http://schemas.microsoft.com/office/drawing/2014/main" id="{44B74375-BC12-1BFE-3B60-A937B498D3AD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A5729B81-396A-0E39-33DF-1260FF2D3E18}"/>
              </a:ext>
            </a:extLst>
          </p:cNvPr>
          <p:cNvGrpSpPr/>
          <p:nvPr/>
        </p:nvGrpSpPr>
        <p:grpSpPr>
          <a:xfrm>
            <a:off x="520269" y="2398553"/>
            <a:ext cx="1486463" cy="1524000"/>
            <a:chOff x="7533012" y="3774197"/>
            <a:chExt cx="2514600" cy="2578100"/>
          </a:xfrm>
        </p:grpSpPr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ACE20659-2B04-F531-CA74-056D5025C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33012" y="3774197"/>
              <a:ext cx="2514600" cy="2578100"/>
            </a:xfrm>
            <a:prstGeom prst="rect">
              <a:avLst/>
            </a:prstGeom>
          </p:spPr>
        </p:pic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A1AFFFDD-9063-E5A6-01FC-5DE11021E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68230" y="4208943"/>
              <a:ext cx="1244600" cy="1244600"/>
            </a:xfrm>
            <a:prstGeom prst="rect">
              <a:avLst/>
            </a:prstGeom>
          </p:spPr>
        </p:pic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B201F99-EFCC-9308-3F29-6816571E2BD1}"/>
              </a:ext>
            </a:extLst>
          </p:cNvPr>
          <p:cNvSpPr txBox="1"/>
          <p:nvPr/>
        </p:nvSpPr>
        <p:spPr>
          <a:xfrm>
            <a:off x="613201" y="2772892"/>
            <a:ext cx="905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>
                <a:solidFill>
                  <a:srgbClr val="57698F"/>
                </a:solidFill>
                <a:latin typeface="Frutiger LT Std 55 Roman" panose="020B0602020204020204" pitchFamily="34" charset="0"/>
              </a:rPr>
              <a:t>DC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E7F7CB03-1955-C5AD-6FA8-2DEEF8E499D8}"/>
              </a:ext>
            </a:extLst>
          </p:cNvPr>
          <p:cNvGrpSpPr/>
          <p:nvPr/>
        </p:nvGrpSpPr>
        <p:grpSpPr>
          <a:xfrm>
            <a:off x="3067456" y="4509455"/>
            <a:ext cx="1486463" cy="1524000"/>
            <a:chOff x="7533012" y="3774197"/>
            <a:chExt cx="2514600" cy="2578100"/>
          </a:xfrm>
        </p:grpSpPr>
        <p:pic>
          <p:nvPicPr>
            <p:cNvPr id="35" name="Gráfico 34">
              <a:extLst>
                <a:ext uri="{FF2B5EF4-FFF2-40B4-BE49-F238E27FC236}">
                  <a16:creationId xmlns:a16="http://schemas.microsoft.com/office/drawing/2014/main" id="{299F20C2-DB77-C39A-6767-50778DD4A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33012" y="3774197"/>
              <a:ext cx="2514600" cy="2578100"/>
            </a:xfrm>
            <a:prstGeom prst="rect">
              <a:avLst/>
            </a:prstGeom>
          </p:spPr>
        </p:pic>
        <p:pic>
          <p:nvPicPr>
            <p:cNvPr id="36" name="Gráfico 35">
              <a:extLst>
                <a:ext uri="{FF2B5EF4-FFF2-40B4-BE49-F238E27FC236}">
                  <a16:creationId xmlns:a16="http://schemas.microsoft.com/office/drawing/2014/main" id="{403A1E9D-FFE7-C910-93B4-55CF983EA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68230" y="4208943"/>
              <a:ext cx="1244600" cy="1244600"/>
            </a:xfrm>
            <a:prstGeom prst="rect">
              <a:avLst/>
            </a:prstGeom>
          </p:spPr>
        </p:pic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CC0057B4-5396-5575-DE11-637F238256EB}"/>
              </a:ext>
            </a:extLst>
          </p:cNvPr>
          <p:cNvSpPr txBox="1"/>
          <p:nvPr/>
        </p:nvSpPr>
        <p:spPr>
          <a:xfrm>
            <a:off x="3160388" y="4883794"/>
            <a:ext cx="905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>
                <a:solidFill>
                  <a:srgbClr val="57698F"/>
                </a:solidFill>
                <a:latin typeface="Frutiger LT Std 55 Roman" panose="020B0602020204020204" pitchFamily="34" charset="0"/>
              </a:rPr>
              <a:t>cDC1</a:t>
            </a: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7D958686-F74D-E1BE-DC81-1D9C244F33CC}"/>
              </a:ext>
            </a:extLst>
          </p:cNvPr>
          <p:cNvGrpSpPr/>
          <p:nvPr/>
        </p:nvGrpSpPr>
        <p:grpSpPr>
          <a:xfrm>
            <a:off x="3067456" y="2369370"/>
            <a:ext cx="1486463" cy="1524000"/>
            <a:chOff x="7533012" y="3774197"/>
            <a:chExt cx="2514600" cy="2578100"/>
          </a:xfrm>
        </p:grpSpPr>
        <p:pic>
          <p:nvPicPr>
            <p:cNvPr id="39" name="Gráfico 38">
              <a:extLst>
                <a:ext uri="{FF2B5EF4-FFF2-40B4-BE49-F238E27FC236}">
                  <a16:creationId xmlns:a16="http://schemas.microsoft.com/office/drawing/2014/main" id="{32205ADF-0F60-1659-D3AE-B2E3A5BFD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33012" y="3774197"/>
              <a:ext cx="2514600" cy="2578100"/>
            </a:xfrm>
            <a:prstGeom prst="rect">
              <a:avLst/>
            </a:prstGeom>
          </p:spPr>
        </p:pic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id="{2045F6A7-EA3C-3AA8-C638-1F7F0CFFE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68230" y="4208943"/>
              <a:ext cx="1244600" cy="1244600"/>
            </a:xfrm>
            <a:prstGeom prst="rect">
              <a:avLst/>
            </a:prstGeom>
          </p:spPr>
        </p:pic>
      </p:grpSp>
      <p:sp>
        <p:nvSpPr>
          <p:cNvPr id="41" name="CuadroTexto 40">
            <a:extLst>
              <a:ext uri="{FF2B5EF4-FFF2-40B4-BE49-F238E27FC236}">
                <a16:creationId xmlns:a16="http://schemas.microsoft.com/office/drawing/2014/main" id="{05C9BCC2-106E-F093-5501-0FF8C13163AF}"/>
              </a:ext>
            </a:extLst>
          </p:cNvPr>
          <p:cNvSpPr txBox="1"/>
          <p:nvPr/>
        </p:nvSpPr>
        <p:spPr>
          <a:xfrm>
            <a:off x="3160388" y="2743709"/>
            <a:ext cx="905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>
                <a:solidFill>
                  <a:srgbClr val="57698F"/>
                </a:solidFill>
                <a:latin typeface="Frutiger LT Std 55 Roman" panose="020B0602020204020204" pitchFamily="34" charset="0"/>
              </a:rPr>
              <a:t>cDC2</a:t>
            </a:r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98CEA7CD-D8CA-6848-E25B-DFB72909F06A}"/>
              </a:ext>
            </a:extLst>
          </p:cNvPr>
          <p:cNvGrpSpPr/>
          <p:nvPr/>
        </p:nvGrpSpPr>
        <p:grpSpPr>
          <a:xfrm>
            <a:off x="5536167" y="2369370"/>
            <a:ext cx="1486463" cy="1524000"/>
            <a:chOff x="7533012" y="3774197"/>
            <a:chExt cx="2514600" cy="2578100"/>
          </a:xfrm>
        </p:grpSpPr>
        <p:pic>
          <p:nvPicPr>
            <p:cNvPr id="43" name="Gráfico 42">
              <a:extLst>
                <a:ext uri="{FF2B5EF4-FFF2-40B4-BE49-F238E27FC236}">
                  <a16:creationId xmlns:a16="http://schemas.microsoft.com/office/drawing/2014/main" id="{74637752-D30E-15DF-7387-D0FEBE573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33012" y="3774197"/>
              <a:ext cx="2514600" cy="2578100"/>
            </a:xfrm>
            <a:prstGeom prst="rect">
              <a:avLst/>
            </a:prstGeom>
          </p:spPr>
        </p:pic>
        <p:pic>
          <p:nvPicPr>
            <p:cNvPr id="44" name="Gráfico 43">
              <a:extLst>
                <a:ext uri="{FF2B5EF4-FFF2-40B4-BE49-F238E27FC236}">
                  <a16:creationId xmlns:a16="http://schemas.microsoft.com/office/drawing/2014/main" id="{CB1B6ABF-35A6-0775-1551-30D99D0C2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68230" y="4208943"/>
              <a:ext cx="1244600" cy="1244600"/>
            </a:xfrm>
            <a:prstGeom prst="rect">
              <a:avLst/>
            </a:prstGeom>
          </p:spPr>
        </p:pic>
      </p:grpSp>
      <p:sp>
        <p:nvSpPr>
          <p:cNvPr id="45" name="CuadroTexto 44">
            <a:extLst>
              <a:ext uri="{FF2B5EF4-FFF2-40B4-BE49-F238E27FC236}">
                <a16:creationId xmlns:a16="http://schemas.microsoft.com/office/drawing/2014/main" id="{230CF4B5-5A26-DFB6-3A61-EA3FF9392D0E}"/>
              </a:ext>
            </a:extLst>
          </p:cNvPr>
          <p:cNvSpPr txBox="1"/>
          <p:nvPr/>
        </p:nvSpPr>
        <p:spPr>
          <a:xfrm>
            <a:off x="5629099" y="2743709"/>
            <a:ext cx="905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>
                <a:solidFill>
                  <a:srgbClr val="57698F"/>
                </a:solidFill>
                <a:latin typeface="Frutiger LT Std 55 Roman" panose="020B0602020204020204" pitchFamily="34" charset="0"/>
              </a:rPr>
              <a:t>pDC</a:t>
            </a: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8A627AC7-BEE0-9765-4543-926D0293B7B9}"/>
              </a:ext>
            </a:extLst>
          </p:cNvPr>
          <p:cNvGrpSpPr/>
          <p:nvPr/>
        </p:nvGrpSpPr>
        <p:grpSpPr>
          <a:xfrm>
            <a:off x="7868090" y="2369370"/>
            <a:ext cx="1486463" cy="1524000"/>
            <a:chOff x="7533012" y="3774197"/>
            <a:chExt cx="2514600" cy="2578100"/>
          </a:xfrm>
        </p:grpSpPr>
        <p:pic>
          <p:nvPicPr>
            <p:cNvPr id="47" name="Gráfico 46">
              <a:extLst>
                <a:ext uri="{FF2B5EF4-FFF2-40B4-BE49-F238E27FC236}">
                  <a16:creationId xmlns:a16="http://schemas.microsoft.com/office/drawing/2014/main" id="{8BB448CE-C50D-F16E-CD92-56D90A114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33012" y="3774197"/>
              <a:ext cx="2514600" cy="2578100"/>
            </a:xfrm>
            <a:prstGeom prst="rect">
              <a:avLst/>
            </a:prstGeom>
          </p:spPr>
        </p:pic>
        <p:pic>
          <p:nvPicPr>
            <p:cNvPr id="48" name="Gráfico 47">
              <a:extLst>
                <a:ext uri="{FF2B5EF4-FFF2-40B4-BE49-F238E27FC236}">
                  <a16:creationId xmlns:a16="http://schemas.microsoft.com/office/drawing/2014/main" id="{75216A84-F6B1-042A-066D-713B6FA40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68230" y="4208943"/>
              <a:ext cx="1244600" cy="1244600"/>
            </a:xfrm>
            <a:prstGeom prst="rect">
              <a:avLst/>
            </a:prstGeom>
          </p:spPr>
        </p:pic>
      </p:grpSp>
      <p:sp>
        <p:nvSpPr>
          <p:cNvPr id="49" name="CuadroTexto 48">
            <a:extLst>
              <a:ext uri="{FF2B5EF4-FFF2-40B4-BE49-F238E27FC236}">
                <a16:creationId xmlns:a16="http://schemas.microsoft.com/office/drawing/2014/main" id="{83756832-DD1B-0A59-2357-79EA61E55182}"/>
              </a:ext>
            </a:extLst>
          </p:cNvPr>
          <p:cNvSpPr txBox="1"/>
          <p:nvPr/>
        </p:nvSpPr>
        <p:spPr>
          <a:xfrm>
            <a:off x="7961022" y="2743709"/>
            <a:ext cx="905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>
                <a:solidFill>
                  <a:srgbClr val="B8409A"/>
                </a:solidFill>
                <a:latin typeface="Frutiger LT Std 55 Roman" panose="020B0602020204020204" pitchFamily="34" charset="0"/>
              </a:rPr>
              <a:t>LC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9F870CF0-501C-DBFC-973E-DB9D64A55885}"/>
              </a:ext>
            </a:extLst>
          </p:cNvPr>
          <p:cNvSpPr txBox="1"/>
          <p:nvPr/>
        </p:nvSpPr>
        <p:spPr>
          <a:xfrm>
            <a:off x="94330" y="1638158"/>
            <a:ext cx="22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DENDRITIC CELL 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52D8009D-F2A3-BFE1-E5F6-855E136220E8}"/>
              </a:ext>
            </a:extLst>
          </p:cNvPr>
          <p:cNvSpPr txBox="1"/>
          <p:nvPr/>
        </p:nvSpPr>
        <p:spPr>
          <a:xfrm>
            <a:off x="5038342" y="1638158"/>
            <a:ext cx="2517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PLASMACYTOID DC 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0386A0B1-2ACE-7DE9-1ED6-115ABC728FB9}"/>
              </a:ext>
            </a:extLst>
          </p:cNvPr>
          <p:cNvSpPr txBox="1"/>
          <p:nvPr/>
        </p:nvSpPr>
        <p:spPr>
          <a:xfrm>
            <a:off x="7397018" y="1638158"/>
            <a:ext cx="2517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LANGERHANS CELL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F865C992-33A0-8C07-361A-BC4E4AB1F590}"/>
              </a:ext>
            </a:extLst>
          </p:cNvPr>
          <p:cNvSpPr txBox="1"/>
          <p:nvPr/>
        </p:nvSpPr>
        <p:spPr>
          <a:xfrm>
            <a:off x="2425470" y="1638158"/>
            <a:ext cx="267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CONVENTIONAL DC1/DC2 </a:t>
            </a:r>
            <a:endParaRPr lang="es-ES" b="1">
              <a:solidFill>
                <a:schemeClr val="bg1"/>
              </a:solidFill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E0C6504-9459-8A02-B8E7-FD98D2C1207C}"/>
              </a:ext>
            </a:extLst>
          </p:cNvPr>
          <p:cNvGrpSpPr/>
          <p:nvPr/>
        </p:nvGrpSpPr>
        <p:grpSpPr>
          <a:xfrm>
            <a:off x="9872556" y="1638158"/>
            <a:ext cx="2206493" cy="466394"/>
            <a:chOff x="5216810" y="1037735"/>
            <a:chExt cx="2206493" cy="466394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49E5E230-0F20-BD0B-E03B-1AD714841915}"/>
                </a:ext>
              </a:extLst>
            </p:cNvPr>
            <p:cNvSpPr/>
            <p:nvPr/>
          </p:nvSpPr>
          <p:spPr>
            <a:xfrm>
              <a:off x="5216810" y="1037735"/>
              <a:ext cx="220649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Triángulo 12">
              <a:extLst>
                <a:ext uri="{FF2B5EF4-FFF2-40B4-BE49-F238E27FC236}">
                  <a16:creationId xmlns:a16="http://schemas.microsoft.com/office/drawing/2014/main" id="{2AB78BB5-3410-B31B-417A-DE30160BDA79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0D885BE3-C88D-7A6C-EC66-18C5E668434D}"/>
              </a:ext>
            </a:extLst>
          </p:cNvPr>
          <p:cNvGrpSpPr/>
          <p:nvPr/>
        </p:nvGrpSpPr>
        <p:grpSpPr>
          <a:xfrm>
            <a:off x="10191491" y="2367720"/>
            <a:ext cx="1486463" cy="1524000"/>
            <a:chOff x="7533012" y="3774197"/>
            <a:chExt cx="2514600" cy="2578100"/>
          </a:xfrm>
        </p:grpSpPr>
        <p:pic>
          <p:nvPicPr>
            <p:cNvPr id="15" name="Gráfico 14">
              <a:extLst>
                <a:ext uri="{FF2B5EF4-FFF2-40B4-BE49-F238E27FC236}">
                  <a16:creationId xmlns:a16="http://schemas.microsoft.com/office/drawing/2014/main" id="{E1ACD702-6C9A-201A-90AF-A866F8C7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33012" y="3774197"/>
              <a:ext cx="2514600" cy="2578100"/>
            </a:xfrm>
            <a:prstGeom prst="rect">
              <a:avLst/>
            </a:prstGeom>
          </p:spPr>
        </p:pic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130BB73C-AE51-79DA-580A-4E9999745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68230" y="4208943"/>
              <a:ext cx="1244600" cy="1244600"/>
            </a:xfrm>
            <a:prstGeom prst="rect">
              <a:avLst/>
            </a:prstGeom>
          </p:spPr>
        </p:pic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CAC0A67-1E21-07ED-9F56-59E41D32D052}"/>
              </a:ext>
            </a:extLst>
          </p:cNvPr>
          <p:cNvSpPr txBox="1"/>
          <p:nvPr/>
        </p:nvSpPr>
        <p:spPr>
          <a:xfrm>
            <a:off x="10284423" y="2742059"/>
            <a:ext cx="905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>
                <a:solidFill>
                  <a:srgbClr val="57698F"/>
                </a:solidFill>
                <a:latin typeface="Frutiger LT Std 55 Roman" panose="020B0602020204020204" pitchFamily="34" charset="0"/>
              </a:rPr>
              <a:t>Tfh</a:t>
            </a:r>
            <a:endParaRPr lang="es-ES" sz="1600" b="1" dirty="0">
              <a:solidFill>
                <a:srgbClr val="57698F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103D365-AE49-B453-30F0-0BE1566B5749}"/>
              </a:ext>
            </a:extLst>
          </p:cNvPr>
          <p:cNvSpPr txBox="1"/>
          <p:nvPr/>
        </p:nvSpPr>
        <p:spPr>
          <a:xfrm>
            <a:off x="9693666" y="1636508"/>
            <a:ext cx="2517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 FOLLICULAR CELLS 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432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9478B33-2BCA-9D63-6AF2-94A4B22E94D5}"/>
              </a:ext>
            </a:extLst>
          </p:cNvPr>
          <p:cNvGrpSpPr/>
          <p:nvPr/>
        </p:nvGrpSpPr>
        <p:grpSpPr>
          <a:xfrm>
            <a:off x="466928" y="1636133"/>
            <a:ext cx="3336587" cy="466394"/>
            <a:chOff x="4692971" y="1037735"/>
            <a:chExt cx="3336587" cy="46639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67724224-8F71-EAA5-17A1-5FB0234B476C}"/>
                </a:ext>
              </a:extLst>
            </p:cNvPr>
            <p:cNvSpPr/>
            <p:nvPr/>
          </p:nvSpPr>
          <p:spPr>
            <a:xfrm>
              <a:off x="4692971" y="1037735"/>
              <a:ext cx="3336587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Triángulo 6">
              <a:extLst>
                <a:ext uri="{FF2B5EF4-FFF2-40B4-BE49-F238E27FC236}">
                  <a16:creationId xmlns:a16="http://schemas.microsoft.com/office/drawing/2014/main" id="{066D118D-A8F3-A892-E389-37ECBB5F2D65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A770AAB3-1E3C-1902-E70D-11DDE0A22E65}"/>
              </a:ext>
            </a:extLst>
          </p:cNvPr>
          <p:cNvGrpSpPr/>
          <p:nvPr/>
        </p:nvGrpSpPr>
        <p:grpSpPr>
          <a:xfrm>
            <a:off x="4521908" y="1636133"/>
            <a:ext cx="2206493" cy="466394"/>
            <a:chOff x="5216810" y="1037735"/>
            <a:chExt cx="2206493" cy="466394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CC09611-C8E2-D4FA-4629-B9540AF48AC0}"/>
                </a:ext>
              </a:extLst>
            </p:cNvPr>
            <p:cNvSpPr/>
            <p:nvPr/>
          </p:nvSpPr>
          <p:spPr>
            <a:xfrm>
              <a:off x="5216810" y="1037735"/>
              <a:ext cx="220649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Triángulo 13">
              <a:extLst>
                <a:ext uri="{FF2B5EF4-FFF2-40B4-BE49-F238E27FC236}">
                  <a16:creationId xmlns:a16="http://schemas.microsoft.com/office/drawing/2014/main" id="{E7E50195-18FE-155F-9271-81A6F2E18359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79CC4BE1-6A8C-4FF3-CAF0-6444AE021CDA}"/>
              </a:ext>
            </a:extLst>
          </p:cNvPr>
          <p:cNvGrpSpPr/>
          <p:nvPr/>
        </p:nvGrpSpPr>
        <p:grpSpPr>
          <a:xfrm>
            <a:off x="7577848" y="1636133"/>
            <a:ext cx="3806072" cy="466394"/>
            <a:chOff x="4449780" y="1037735"/>
            <a:chExt cx="3806072" cy="466394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EE4C1D8E-F085-E71A-3DE7-D5215639287F}"/>
                </a:ext>
              </a:extLst>
            </p:cNvPr>
            <p:cNvSpPr/>
            <p:nvPr/>
          </p:nvSpPr>
          <p:spPr>
            <a:xfrm>
              <a:off x="4449780" y="1037735"/>
              <a:ext cx="3806072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Triángulo 16">
              <a:extLst>
                <a:ext uri="{FF2B5EF4-FFF2-40B4-BE49-F238E27FC236}">
                  <a16:creationId xmlns:a16="http://schemas.microsoft.com/office/drawing/2014/main" id="{7DBFA99A-923A-53A1-01A2-96871C51CC96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CC220F47-E2D1-1AC6-EC72-84F480CC6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850" y="4161362"/>
            <a:ext cx="2129058" cy="15113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36485DD-8CF4-D746-92EF-DAF471101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080" y="2324624"/>
            <a:ext cx="1079500" cy="16891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A3D7682-2CBA-C3E1-A79B-2E1DBED9E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800" y="2273824"/>
            <a:ext cx="965200" cy="17399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9EF0E4A-82CB-970F-E072-D588CFB45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4257" y="2273824"/>
            <a:ext cx="977900" cy="15113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CBEA4CF-9B8C-F2D5-2A3C-75B2517E1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822" y="4057143"/>
            <a:ext cx="977900" cy="151130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13D3CE77-407B-4005-ACA0-E1C33DD3A6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2019" y="3952746"/>
            <a:ext cx="1231900" cy="1422400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7E6F9CA3-C3FD-7F8E-BDF1-026DF2254CA2}"/>
              </a:ext>
            </a:extLst>
          </p:cNvPr>
          <p:cNvSpPr txBox="1"/>
          <p:nvPr/>
        </p:nvSpPr>
        <p:spPr>
          <a:xfrm>
            <a:off x="4885362" y="1637978"/>
            <a:ext cx="1479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GOBLET CELL 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AE67791-F9E8-EEBE-6D7B-4447DEE0CDED}"/>
              </a:ext>
            </a:extLst>
          </p:cNvPr>
          <p:cNvSpPr txBox="1"/>
          <p:nvPr/>
        </p:nvSpPr>
        <p:spPr>
          <a:xfrm>
            <a:off x="7928903" y="1637978"/>
            <a:ext cx="302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DAMAGED EPITHELIAL CELLS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6464C78-0746-2ED1-42DE-7ED911EA5B7B}"/>
              </a:ext>
            </a:extLst>
          </p:cNvPr>
          <p:cNvSpPr txBox="1"/>
          <p:nvPr/>
        </p:nvSpPr>
        <p:spPr>
          <a:xfrm>
            <a:off x="736649" y="1638158"/>
            <a:ext cx="26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NORMAL EPITHELIAL CELL </a:t>
            </a:r>
            <a:endParaRPr lang="es-E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39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BB5467F6-3A84-993A-6EC1-8BA5B66F896A}"/>
              </a:ext>
            </a:extLst>
          </p:cNvPr>
          <p:cNvGrpSpPr/>
          <p:nvPr/>
        </p:nvGrpSpPr>
        <p:grpSpPr>
          <a:xfrm>
            <a:off x="1701283" y="1615206"/>
            <a:ext cx="3336587" cy="466394"/>
            <a:chOff x="4692971" y="1037735"/>
            <a:chExt cx="3336587" cy="466394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60DBA42A-9B97-7997-A156-5C1702746C24}"/>
                </a:ext>
              </a:extLst>
            </p:cNvPr>
            <p:cNvSpPr/>
            <p:nvPr/>
          </p:nvSpPr>
          <p:spPr>
            <a:xfrm>
              <a:off x="4692971" y="1037735"/>
              <a:ext cx="3336587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Triángulo 6">
              <a:extLst>
                <a:ext uri="{FF2B5EF4-FFF2-40B4-BE49-F238E27FC236}">
                  <a16:creationId xmlns:a16="http://schemas.microsoft.com/office/drawing/2014/main" id="{BC51D555-B2BA-942C-6550-0277771982C5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53DF7874-8AE4-AAE1-6FE9-22A6EEFF7079}"/>
              </a:ext>
            </a:extLst>
          </p:cNvPr>
          <p:cNvGrpSpPr/>
          <p:nvPr/>
        </p:nvGrpSpPr>
        <p:grpSpPr>
          <a:xfrm>
            <a:off x="7372509" y="1615206"/>
            <a:ext cx="3336587" cy="466394"/>
            <a:chOff x="4692971" y="1037735"/>
            <a:chExt cx="3336587" cy="466394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89091A7C-4158-2176-A5E3-91B9CCA6FA23}"/>
                </a:ext>
              </a:extLst>
            </p:cNvPr>
            <p:cNvSpPr/>
            <p:nvPr/>
          </p:nvSpPr>
          <p:spPr>
            <a:xfrm>
              <a:off x="4692971" y="1037735"/>
              <a:ext cx="3336587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Triángulo 10">
              <a:extLst>
                <a:ext uri="{FF2B5EF4-FFF2-40B4-BE49-F238E27FC236}">
                  <a16:creationId xmlns:a16="http://schemas.microsoft.com/office/drawing/2014/main" id="{F6B366F3-F135-F948-453D-BD04FBD9AA0B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787735-4002-1B23-1081-B592AB9C2567}"/>
              </a:ext>
            </a:extLst>
          </p:cNvPr>
          <p:cNvSpPr txBox="1"/>
          <p:nvPr/>
        </p:nvSpPr>
        <p:spPr>
          <a:xfrm>
            <a:off x="7478483" y="1613556"/>
            <a:ext cx="3108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DISRUPTED TIGHT JUNCTIONS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896FEDC-E906-0C56-1D6E-8322E19992AE}"/>
              </a:ext>
            </a:extLst>
          </p:cNvPr>
          <p:cNvSpPr txBox="1"/>
          <p:nvPr/>
        </p:nvSpPr>
        <p:spPr>
          <a:xfrm>
            <a:off x="1707869" y="1613556"/>
            <a:ext cx="3108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NORMAL TIGHT JUNCTIONS 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C13FC72-6677-1957-5FBB-FA7C15C5D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791" y="2234634"/>
            <a:ext cx="2336800" cy="16891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70C38C2-D581-3349-ED63-777BB94E2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776" y="2206027"/>
            <a:ext cx="2133600" cy="16891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119B6D8-BC6B-2005-B743-B9EBDE051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608" y="4156746"/>
            <a:ext cx="65659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98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DA99DCFE-0C78-BCB9-F7C9-FA48B1C66174}"/>
              </a:ext>
            </a:extLst>
          </p:cNvPr>
          <p:cNvGrpSpPr/>
          <p:nvPr/>
        </p:nvGrpSpPr>
        <p:grpSpPr>
          <a:xfrm>
            <a:off x="653695" y="1609920"/>
            <a:ext cx="2675063" cy="466394"/>
            <a:chOff x="5059131" y="1037735"/>
            <a:chExt cx="2675063" cy="466394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73598144-46BA-8B37-CDB0-B3D3E2FB4916}"/>
                </a:ext>
              </a:extLst>
            </p:cNvPr>
            <p:cNvSpPr/>
            <p:nvPr/>
          </p:nvSpPr>
          <p:spPr>
            <a:xfrm>
              <a:off x="5059131" y="1037735"/>
              <a:ext cx="267506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Triángulo 3">
              <a:extLst>
                <a:ext uri="{FF2B5EF4-FFF2-40B4-BE49-F238E27FC236}">
                  <a16:creationId xmlns:a16="http://schemas.microsoft.com/office/drawing/2014/main" id="{2F80743C-228F-2CF4-9599-5AA9943853D6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B50DA9EB-A008-0DF8-1EB5-408780683E7E}"/>
              </a:ext>
            </a:extLst>
          </p:cNvPr>
          <p:cNvGrpSpPr/>
          <p:nvPr/>
        </p:nvGrpSpPr>
        <p:grpSpPr>
          <a:xfrm>
            <a:off x="3825711" y="1609920"/>
            <a:ext cx="2675063" cy="466394"/>
            <a:chOff x="5059131" y="1037735"/>
            <a:chExt cx="2675063" cy="46639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5E6A90CE-EF43-6FA4-7F2A-605B950B3CE9}"/>
                </a:ext>
              </a:extLst>
            </p:cNvPr>
            <p:cNvSpPr/>
            <p:nvPr/>
          </p:nvSpPr>
          <p:spPr>
            <a:xfrm>
              <a:off x="5059131" y="1037735"/>
              <a:ext cx="267506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Triángulo 6">
              <a:extLst>
                <a:ext uri="{FF2B5EF4-FFF2-40B4-BE49-F238E27FC236}">
                  <a16:creationId xmlns:a16="http://schemas.microsoft.com/office/drawing/2014/main" id="{785F9FFC-DB95-8837-24A7-B309883299B5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1E4BF7D2-2882-2BA4-DDE9-6B82B5E32225}"/>
              </a:ext>
            </a:extLst>
          </p:cNvPr>
          <p:cNvGrpSpPr/>
          <p:nvPr/>
        </p:nvGrpSpPr>
        <p:grpSpPr>
          <a:xfrm>
            <a:off x="6933650" y="1609920"/>
            <a:ext cx="2675063" cy="466394"/>
            <a:chOff x="5059131" y="1037735"/>
            <a:chExt cx="2675063" cy="466394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2AAF7B90-2569-6BCB-5B2D-C2E18E649E1D}"/>
                </a:ext>
              </a:extLst>
            </p:cNvPr>
            <p:cNvSpPr/>
            <p:nvPr/>
          </p:nvSpPr>
          <p:spPr>
            <a:xfrm>
              <a:off x="5059131" y="1037735"/>
              <a:ext cx="267506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Triángulo 11">
              <a:extLst>
                <a:ext uri="{FF2B5EF4-FFF2-40B4-BE49-F238E27FC236}">
                  <a16:creationId xmlns:a16="http://schemas.microsoft.com/office/drawing/2014/main" id="{22A9EED2-0771-AFBD-E42E-6DA9989FE5B4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75C0BA0-BEB5-EEE2-E2D3-858D3F04C70F}"/>
              </a:ext>
            </a:extLst>
          </p:cNvPr>
          <p:cNvGrpSpPr/>
          <p:nvPr/>
        </p:nvGrpSpPr>
        <p:grpSpPr>
          <a:xfrm>
            <a:off x="10082480" y="1609920"/>
            <a:ext cx="1634157" cy="466394"/>
            <a:chOff x="5442820" y="1037735"/>
            <a:chExt cx="1634157" cy="466394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D231CC6E-96A4-887A-B149-A4483B004229}"/>
                </a:ext>
              </a:extLst>
            </p:cNvPr>
            <p:cNvSpPr/>
            <p:nvPr/>
          </p:nvSpPr>
          <p:spPr>
            <a:xfrm>
              <a:off x="5442820" y="1037735"/>
              <a:ext cx="1634157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Triángulo 15">
              <a:extLst>
                <a:ext uri="{FF2B5EF4-FFF2-40B4-BE49-F238E27FC236}">
                  <a16:creationId xmlns:a16="http://schemas.microsoft.com/office/drawing/2014/main" id="{B4F05839-46D5-BDE1-F998-FA8842F7CCBD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1" name="Imagen 40">
            <a:extLst>
              <a:ext uri="{FF2B5EF4-FFF2-40B4-BE49-F238E27FC236}">
                <a16:creationId xmlns:a16="http://schemas.microsoft.com/office/drawing/2014/main" id="{87D3AB6F-900E-0401-DE03-9C71CAE70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48" y="2663698"/>
            <a:ext cx="2463800" cy="46990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0B03AA11-D1E6-500A-CF96-21731E289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730" y="4309963"/>
            <a:ext cx="6108700" cy="113030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61CE16B8-FAED-3594-2D20-3ADF1EE3FF20}"/>
              </a:ext>
            </a:extLst>
          </p:cNvPr>
          <p:cNvSpPr txBox="1"/>
          <p:nvPr/>
        </p:nvSpPr>
        <p:spPr>
          <a:xfrm>
            <a:off x="419581" y="1613556"/>
            <a:ext cx="3108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FIBROBLAST /FIBROCYTE 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D56E464-3F14-0C1B-ED8C-A4E433269CFC}"/>
              </a:ext>
            </a:extLst>
          </p:cNvPr>
          <p:cNvSpPr txBox="1"/>
          <p:nvPr/>
        </p:nvSpPr>
        <p:spPr>
          <a:xfrm>
            <a:off x="3617045" y="1613556"/>
            <a:ext cx="3108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SMOOTH MUSCLE CELLS 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E42D3D3-25FD-B296-3C64-67196DEFF715}"/>
              </a:ext>
            </a:extLst>
          </p:cNvPr>
          <p:cNvSpPr txBox="1"/>
          <p:nvPr/>
        </p:nvSpPr>
        <p:spPr>
          <a:xfrm>
            <a:off x="6840593" y="1609920"/>
            <a:ext cx="26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ERYTHROCYTE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6BF4EEB-AD68-28A8-322B-DFD7DB82E208}"/>
              </a:ext>
            </a:extLst>
          </p:cNvPr>
          <p:cNvSpPr txBox="1"/>
          <p:nvPr/>
        </p:nvSpPr>
        <p:spPr>
          <a:xfrm>
            <a:off x="10155817" y="1609920"/>
            <a:ext cx="1544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PLATELET</a:t>
            </a:r>
            <a:endParaRPr lang="es-ES" b="1">
              <a:solidFill>
                <a:schemeClr val="bg1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F2D047A-B1CB-F441-873F-A449FB1C0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40701" y="2150332"/>
            <a:ext cx="1171264" cy="1054595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0D68FC0E-9885-6DB4-C7B3-E476E285AE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28958" y="2543023"/>
            <a:ext cx="2070099" cy="50904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018B294-2521-E103-2946-E0207818A4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5457" y="2337041"/>
            <a:ext cx="1346634" cy="77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97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55A7FF4D-73EE-2F41-9394-02FFE91FC19A}"/>
              </a:ext>
            </a:extLst>
          </p:cNvPr>
          <p:cNvGrpSpPr/>
          <p:nvPr/>
        </p:nvGrpSpPr>
        <p:grpSpPr>
          <a:xfrm>
            <a:off x="1971322" y="1609920"/>
            <a:ext cx="2675063" cy="466394"/>
            <a:chOff x="4991035" y="1037735"/>
            <a:chExt cx="2675063" cy="466394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6314D6B1-1001-2CF8-12D4-2886BAB02D9B}"/>
                </a:ext>
              </a:extLst>
            </p:cNvPr>
            <p:cNvSpPr/>
            <p:nvPr/>
          </p:nvSpPr>
          <p:spPr>
            <a:xfrm>
              <a:off x="4991035" y="1037735"/>
              <a:ext cx="267506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Triángulo 10">
              <a:extLst>
                <a:ext uri="{FF2B5EF4-FFF2-40B4-BE49-F238E27FC236}">
                  <a16:creationId xmlns:a16="http://schemas.microsoft.com/office/drawing/2014/main" id="{0DF2BFC9-1D6D-58BF-ACBF-B163B7344047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42B36186-B408-11ED-DF0E-33C08DA2FE1A}"/>
              </a:ext>
            </a:extLst>
          </p:cNvPr>
          <p:cNvGrpSpPr/>
          <p:nvPr/>
        </p:nvGrpSpPr>
        <p:grpSpPr>
          <a:xfrm>
            <a:off x="7788462" y="1609920"/>
            <a:ext cx="2675063" cy="466394"/>
            <a:chOff x="4991035" y="1037735"/>
            <a:chExt cx="2675063" cy="466394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3E7DE99-088B-B562-0098-A7083F084ABA}"/>
                </a:ext>
              </a:extLst>
            </p:cNvPr>
            <p:cNvSpPr/>
            <p:nvPr/>
          </p:nvSpPr>
          <p:spPr>
            <a:xfrm>
              <a:off x="4991035" y="1037735"/>
              <a:ext cx="267506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Triángulo 13">
              <a:extLst>
                <a:ext uri="{FF2B5EF4-FFF2-40B4-BE49-F238E27FC236}">
                  <a16:creationId xmlns:a16="http://schemas.microsoft.com/office/drawing/2014/main" id="{41000256-C4F8-0AEF-37BD-A885ACCD6306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13382AC6-A442-5E47-3CE4-A91B1E3C8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812" y="2968498"/>
            <a:ext cx="2400300" cy="7747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15CC2FB-3FB7-9A47-258A-A398693D6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416" y="2251456"/>
            <a:ext cx="2129069" cy="212906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F16F43D-DEFD-146B-FB93-2BF2E7726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450" y="4679050"/>
            <a:ext cx="2921000" cy="11811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FCF3F2E-1FD9-7AE0-AD93-872B5687AF47}"/>
              </a:ext>
            </a:extLst>
          </p:cNvPr>
          <p:cNvSpPr txBox="1"/>
          <p:nvPr/>
        </p:nvSpPr>
        <p:spPr>
          <a:xfrm>
            <a:off x="8055695" y="1604158"/>
            <a:ext cx="2129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ENDOTHELIAL CELL 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620DDD9-470D-D3C5-16FF-D4EF32330E83}"/>
              </a:ext>
            </a:extLst>
          </p:cNvPr>
          <p:cNvSpPr txBox="1"/>
          <p:nvPr/>
        </p:nvSpPr>
        <p:spPr>
          <a:xfrm>
            <a:off x="2238555" y="1613556"/>
            <a:ext cx="2129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 BLOOD VESSEL </a:t>
            </a:r>
            <a:endParaRPr lang="es-E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89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34C188D2-6136-29B6-CDDA-5AB17989C189}"/>
              </a:ext>
            </a:extLst>
          </p:cNvPr>
          <p:cNvGrpSpPr/>
          <p:nvPr/>
        </p:nvGrpSpPr>
        <p:grpSpPr>
          <a:xfrm>
            <a:off x="1754871" y="1609920"/>
            <a:ext cx="3108958" cy="466394"/>
            <a:chOff x="4774584" y="1037735"/>
            <a:chExt cx="3108958" cy="466394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487BC0DD-2A2D-0E3F-0143-E758E43956FF}"/>
                </a:ext>
              </a:extLst>
            </p:cNvPr>
            <p:cNvSpPr/>
            <p:nvPr/>
          </p:nvSpPr>
          <p:spPr>
            <a:xfrm>
              <a:off x="4774584" y="1037735"/>
              <a:ext cx="310895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Triángulo 6">
              <a:extLst>
                <a:ext uri="{FF2B5EF4-FFF2-40B4-BE49-F238E27FC236}">
                  <a16:creationId xmlns:a16="http://schemas.microsoft.com/office/drawing/2014/main" id="{BD8D3771-0EB5-7543-7E1D-9466EF884F74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995ECC5F-2064-BB7A-87F2-486510A4FF66}"/>
              </a:ext>
            </a:extLst>
          </p:cNvPr>
          <p:cNvGrpSpPr/>
          <p:nvPr/>
        </p:nvGrpSpPr>
        <p:grpSpPr>
          <a:xfrm>
            <a:off x="7503917" y="1609920"/>
            <a:ext cx="3108958" cy="466394"/>
            <a:chOff x="4774584" y="1037735"/>
            <a:chExt cx="3108958" cy="466394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0D45D720-93CB-4678-AF77-F0D9939DED1B}"/>
                </a:ext>
              </a:extLst>
            </p:cNvPr>
            <p:cNvSpPr/>
            <p:nvPr/>
          </p:nvSpPr>
          <p:spPr>
            <a:xfrm>
              <a:off x="4774584" y="1037735"/>
              <a:ext cx="310895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Triángulo 16">
              <a:extLst>
                <a:ext uri="{FF2B5EF4-FFF2-40B4-BE49-F238E27FC236}">
                  <a16:creationId xmlns:a16="http://schemas.microsoft.com/office/drawing/2014/main" id="{C14A5DA3-4563-EC14-02E7-38D38870BB28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3" name="Gráfico 12">
            <a:extLst>
              <a:ext uri="{FF2B5EF4-FFF2-40B4-BE49-F238E27FC236}">
                <a16:creationId xmlns:a16="http://schemas.microsoft.com/office/drawing/2014/main" id="{BD313001-17D3-8289-AD1F-4D27FB005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4206" y="2479410"/>
            <a:ext cx="2937768" cy="293776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850DE56-86B0-8297-26E0-FB5DAD94F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8176" y="2567012"/>
            <a:ext cx="2937767" cy="293776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D9E2DFF8-6C9D-DC46-4969-92B7D5A254A7}"/>
              </a:ext>
            </a:extLst>
          </p:cNvPr>
          <p:cNvSpPr txBox="1"/>
          <p:nvPr/>
        </p:nvSpPr>
        <p:spPr>
          <a:xfrm>
            <a:off x="7779025" y="1613556"/>
            <a:ext cx="2536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ASTHMATIC BRONCHUS 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5701EB0-6FE5-B6FE-70FA-08A4F495A62E}"/>
              </a:ext>
            </a:extLst>
          </p:cNvPr>
          <p:cNvSpPr txBox="1"/>
          <p:nvPr/>
        </p:nvSpPr>
        <p:spPr>
          <a:xfrm>
            <a:off x="2177446" y="1613556"/>
            <a:ext cx="2251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NORMAL BRONCHUS </a:t>
            </a:r>
            <a:endParaRPr lang="es-E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0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A6DE088A-0184-A89E-AC8D-1F8FC46AC818}"/>
              </a:ext>
            </a:extLst>
          </p:cNvPr>
          <p:cNvGrpSpPr/>
          <p:nvPr/>
        </p:nvGrpSpPr>
        <p:grpSpPr>
          <a:xfrm>
            <a:off x="470573" y="1636133"/>
            <a:ext cx="2206493" cy="466394"/>
            <a:chOff x="5216810" y="1037735"/>
            <a:chExt cx="2206493" cy="466394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C8A7A85C-4D1B-E8CF-2E43-A96CFF24FDD7}"/>
                </a:ext>
              </a:extLst>
            </p:cNvPr>
            <p:cNvSpPr/>
            <p:nvPr/>
          </p:nvSpPr>
          <p:spPr>
            <a:xfrm>
              <a:off x="5216810" y="1037735"/>
              <a:ext cx="220649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Triángulo 4">
              <a:extLst>
                <a:ext uri="{FF2B5EF4-FFF2-40B4-BE49-F238E27FC236}">
                  <a16:creationId xmlns:a16="http://schemas.microsoft.com/office/drawing/2014/main" id="{12DF23AE-76CC-2279-BF89-501AAFBB41CA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5668D4C2-691D-6055-1F11-B83D2626C968}"/>
              </a:ext>
            </a:extLst>
          </p:cNvPr>
          <p:cNvGrpSpPr/>
          <p:nvPr/>
        </p:nvGrpSpPr>
        <p:grpSpPr>
          <a:xfrm>
            <a:off x="3486148" y="1636133"/>
            <a:ext cx="2206493" cy="466394"/>
            <a:chOff x="5216810" y="1037735"/>
            <a:chExt cx="2206493" cy="466394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6554E220-4CB3-D394-D9EF-831D00345CEC}"/>
                </a:ext>
              </a:extLst>
            </p:cNvPr>
            <p:cNvSpPr/>
            <p:nvPr/>
          </p:nvSpPr>
          <p:spPr>
            <a:xfrm>
              <a:off x="5216810" y="1037735"/>
              <a:ext cx="220649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Triángulo 17">
              <a:extLst>
                <a:ext uri="{FF2B5EF4-FFF2-40B4-BE49-F238E27FC236}">
                  <a16:creationId xmlns:a16="http://schemas.microsoft.com/office/drawing/2014/main" id="{7CC40289-4576-7193-7A50-B81D599B10BC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E80C7A5D-0561-BC08-5786-1A139D9FDADA}"/>
              </a:ext>
            </a:extLst>
          </p:cNvPr>
          <p:cNvGrpSpPr/>
          <p:nvPr/>
        </p:nvGrpSpPr>
        <p:grpSpPr>
          <a:xfrm>
            <a:off x="6579544" y="1636133"/>
            <a:ext cx="2206493" cy="466394"/>
            <a:chOff x="5216810" y="1037735"/>
            <a:chExt cx="2206493" cy="466394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3500AFF4-3762-B665-87AD-6CC833F63C63}"/>
                </a:ext>
              </a:extLst>
            </p:cNvPr>
            <p:cNvSpPr/>
            <p:nvPr/>
          </p:nvSpPr>
          <p:spPr>
            <a:xfrm>
              <a:off x="5216810" y="1037735"/>
              <a:ext cx="220649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Triángulo 20">
              <a:extLst>
                <a:ext uri="{FF2B5EF4-FFF2-40B4-BE49-F238E27FC236}">
                  <a16:creationId xmlns:a16="http://schemas.microsoft.com/office/drawing/2014/main" id="{DEFAB1FB-C807-689F-5127-FF122F300C1F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45798A7-881C-173E-13B1-4395077FCE27}"/>
              </a:ext>
            </a:extLst>
          </p:cNvPr>
          <p:cNvGrpSpPr/>
          <p:nvPr/>
        </p:nvGrpSpPr>
        <p:grpSpPr>
          <a:xfrm>
            <a:off x="9634029" y="1636133"/>
            <a:ext cx="2206493" cy="466394"/>
            <a:chOff x="5216810" y="1037735"/>
            <a:chExt cx="2206493" cy="466394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2D96D46-ACA0-66DC-18BA-BB81EA1C692F}"/>
                </a:ext>
              </a:extLst>
            </p:cNvPr>
            <p:cNvSpPr/>
            <p:nvPr/>
          </p:nvSpPr>
          <p:spPr>
            <a:xfrm>
              <a:off x="5216810" y="1037735"/>
              <a:ext cx="220649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Triángulo 24">
              <a:extLst>
                <a:ext uri="{FF2B5EF4-FFF2-40B4-BE49-F238E27FC236}">
                  <a16:creationId xmlns:a16="http://schemas.microsoft.com/office/drawing/2014/main" id="{62BD69E9-7B61-2CCB-F09A-676238146623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9258CBCB-7EDA-0428-9BC7-2F75E430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66" y="2646172"/>
            <a:ext cx="1640308" cy="168808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E80D5EC-39A7-0F69-CAFA-49BCC55C7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746" y="2563876"/>
            <a:ext cx="1640308" cy="168808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210F156-D67E-8906-F64B-AE86755C6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3934" y="2563876"/>
            <a:ext cx="1640308" cy="1688084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11B497E6-A1A0-5B60-674D-4E2AF1F5912D}"/>
              </a:ext>
            </a:extLst>
          </p:cNvPr>
          <p:cNvSpPr txBox="1"/>
          <p:nvPr/>
        </p:nvSpPr>
        <p:spPr>
          <a:xfrm>
            <a:off x="264727" y="1638158"/>
            <a:ext cx="26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IgE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8FF3130-008B-8750-E88D-C7E6D6A9C81E}"/>
              </a:ext>
            </a:extLst>
          </p:cNvPr>
          <p:cNvSpPr txBox="1"/>
          <p:nvPr/>
        </p:nvSpPr>
        <p:spPr>
          <a:xfrm>
            <a:off x="3291391" y="1638158"/>
            <a:ext cx="26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IgA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751EF6E-4996-4365-94B9-EE37CB67FB92}"/>
              </a:ext>
            </a:extLst>
          </p:cNvPr>
          <p:cNvSpPr txBox="1"/>
          <p:nvPr/>
        </p:nvSpPr>
        <p:spPr>
          <a:xfrm>
            <a:off x="6354631" y="1638158"/>
            <a:ext cx="26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IgG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684853F-67FB-4034-86B9-118FF8D78398}"/>
              </a:ext>
            </a:extLst>
          </p:cNvPr>
          <p:cNvSpPr txBox="1"/>
          <p:nvPr/>
        </p:nvSpPr>
        <p:spPr>
          <a:xfrm>
            <a:off x="9417871" y="1638158"/>
            <a:ext cx="26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IgM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B5410F1-00B0-8A88-C2F2-87170BFE4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854" y="2646171"/>
            <a:ext cx="1668878" cy="170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36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FDF4562-F0B2-7A9A-5F03-6301679FD5D5}"/>
              </a:ext>
            </a:extLst>
          </p:cNvPr>
          <p:cNvGrpSpPr/>
          <p:nvPr/>
        </p:nvGrpSpPr>
        <p:grpSpPr>
          <a:xfrm>
            <a:off x="1557457" y="1662052"/>
            <a:ext cx="8445076" cy="466394"/>
            <a:chOff x="2089236" y="1037735"/>
            <a:chExt cx="8445076" cy="466394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D1D3D966-FF82-1442-DB6D-2C430C330BCB}"/>
                </a:ext>
              </a:extLst>
            </p:cNvPr>
            <p:cNvSpPr/>
            <p:nvPr/>
          </p:nvSpPr>
          <p:spPr>
            <a:xfrm>
              <a:off x="2089236" y="1037735"/>
              <a:ext cx="8445076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Triángulo 4">
              <a:extLst>
                <a:ext uri="{FF2B5EF4-FFF2-40B4-BE49-F238E27FC236}">
                  <a16:creationId xmlns:a16="http://schemas.microsoft.com/office/drawing/2014/main" id="{E9147719-DB1C-D2AA-827F-693CF2320160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039BA9A4-CEC8-510F-9B08-4189DCBD6140}"/>
              </a:ext>
            </a:extLst>
          </p:cNvPr>
          <p:cNvSpPr txBox="1"/>
          <p:nvPr/>
        </p:nvSpPr>
        <p:spPr>
          <a:xfrm>
            <a:off x="4777745" y="1656446"/>
            <a:ext cx="22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 CELL MEMBRANE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8EFB577-0D6D-3DB4-DEAF-A214B5D8E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66" y="2782495"/>
            <a:ext cx="72644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71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36E7C09B-E4FE-9918-FE1D-01B8E2A08ADD}"/>
              </a:ext>
            </a:extLst>
          </p:cNvPr>
          <p:cNvGrpSpPr/>
          <p:nvPr/>
        </p:nvGrpSpPr>
        <p:grpSpPr>
          <a:xfrm>
            <a:off x="1271018" y="1609920"/>
            <a:ext cx="4112738" cy="466394"/>
            <a:chOff x="4290731" y="1037735"/>
            <a:chExt cx="4112738" cy="466394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256B000C-3235-13DB-E0C8-DC3F4A6D02DC}"/>
                </a:ext>
              </a:extLst>
            </p:cNvPr>
            <p:cNvSpPr/>
            <p:nvPr/>
          </p:nvSpPr>
          <p:spPr>
            <a:xfrm>
              <a:off x="4290731" y="1037735"/>
              <a:ext cx="411273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Triángulo 8">
              <a:extLst>
                <a:ext uri="{FF2B5EF4-FFF2-40B4-BE49-F238E27FC236}">
                  <a16:creationId xmlns:a16="http://schemas.microsoft.com/office/drawing/2014/main" id="{C773121A-6243-16D4-9DEB-DA96736BBF05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CAC8FF97-336D-20F0-324C-530E4893147A}"/>
              </a:ext>
            </a:extLst>
          </p:cNvPr>
          <p:cNvGrpSpPr/>
          <p:nvPr/>
        </p:nvGrpSpPr>
        <p:grpSpPr>
          <a:xfrm>
            <a:off x="6043113" y="1609920"/>
            <a:ext cx="4877869" cy="466394"/>
            <a:chOff x="3868256" y="1037735"/>
            <a:chExt cx="4877869" cy="466394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86761119-6FEC-AFA8-C224-D474DD635184}"/>
                </a:ext>
              </a:extLst>
            </p:cNvPr>
            <p:cNvSpPr/>
            <p:nvPr/>
          </p:nvSpPr>
          <p:spPr>
            <a:xfrm>
              <a:off x="3868256" y="1037735"/>
              <a:ext cx="4877869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Triángulo 11">
              <a:extLst>
                <a:ext uri="{FF2B5EF4-FFF2-40B4-BE49-F238E27FC236}">
                  <a16:creationId xmlns:a16="http://schemas.microsoft.com/office/drawing/2014/main" id="{C5097E26-4C62-3071-DDDE-2EC4E9F0CE57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EE28D4AB-6A5E-339F-2E68-AE5231587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888" y="2309045"/>
            <a:ext cx="2124152" cy="24765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74AD2248-2688-787F-1176-A7D8F1649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21610" y="5062149"/>
            <a:ext cx="1079500" cy="5334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401DEA1-D779-E89E-1CEA-2DAF8E07A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148" y="2240280"/>
            <a:ext cx="482600" cy="36576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356CCF2-863E-BD1F-859C-9F0C6D385A35}"/>
              </a:ext>
            </a:extLst>
          </p:cNvPr>
          <p:cNvSpPr txBox="1"/>
          <p:nvPr/>
        </p:nvSpPr>
        <p:spPr>
          <a:xfrm>
            <a:off x="1360397" y="1597544"/>
            <a:ext cx="3933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 PROTEIN-COUPLED RECEPTOR (GPCR) 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E51A550-599D-38AF-59BF-E27B19B76702}"/>
              </a:ext>
            </a:extLst>
          </p:cNvPr>
          <p:cNvSpPr txBox="1"/>
          <p:nvPr/>
        </p:nvSpPr>
        <p:spPr>
          <a:xfrm>
            <a:off x="6014035" y="1606689"/>
            <a:ext cx="4967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INTRACELLULAR ADHESION MOLECULE-1 (ICAM-1) </a:t>
            </a:r>
            <a:endParaRPr lang="es-E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546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D8D88D66-6D65-4242-9D88-695EDD305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438" y="2780687"/>
            <a:ext cx="378968" cy="757936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6F882B7B-A00C-6676-AACE-77689CAC22AC}"/>
              </a:ext>
            </a:extLst>
          </p:cNvPr>
          <p:cNvGrpSpPr/>
          <p:nvPr/>
        </p:nvGrpSpPr>
        <p:grpSpPr>
          <a:xfrm>
            <a:off x="1557457" y="1662052"/>
            <a:ext cx="8445076" cy="466394"/>
            <a:chOff x="2089236" y="1037735"/>
            <a:chExt cx="8445076" cy="46639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D7AC8A2C-0EDF-E4DD-7EB9-07906E6CEA5B}"/>
                </a:ext>
              </a:extLst>
            </p:cNvPr>
            <p:cNvSpPr/>
            <p:nvPr/>
          </p:nvSpPr>
          <p:spPr>
            <a:xfrm>
              <a:off x="2089236" y="1037735"/>
              <a:ext cx="8445076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Triángulo 5">
              <a:extLst>
                <a:ext uri="{FF2B5EF4-FFF2-40B4-BE49-F238E27FC236}">
                  <a16:creationId xmlns:a16="http://schemas.microsoft.com/office/drawing/2014/main" id="{3A3B8235-B06D-7709-0586-F27FE87F83B0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159A0089-1E91-9C04-00C7-8D46BDFAED36}"/>
              </a:ext>
            </a:extLst>
          </p:cNvPr>
          <p:cNvSpPr txBox="1"/>
          <p:nvPr/>
        </p:nvSpPr>
        <p:spPr>
          <a:xfrm>
            <a:off x="1217298" y="1653093"/>
            <a:ext cx="9141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 PROTEIN-COUPLED RECEPTOR (GPCR)</a:t>
            </a:r>
            <a:endParaRPr lang="es-ES" b="1">
              <a:solidFill>
                <a:schemeClr val="bg1"/>
              </a:solidFill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EC1ADF1-BEEC-0A5F-0986-183800DB2C4F}"/>
              </a:ext>
            </a:extLst>
          </p:cNvPr>
          <p:cNvGrpSpPr/>
          <p:nvPr/>
        </p:nvGrpSpPr>
        <p:grpSpPr>
          <a:xfrm>
            <a:off x="5094348" y="3299049"/>
            <a:ext cx="2102993" cy="2102993"/>
            <a:chOff x="9951714" y="4304235"/>
            <a:chExt cx="1381328" cy="1381328"/>
          </a:xfrm>
        </p:grpSpPr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72047500-3A43-3514-DA4B-75DF40C31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51714" y="4304235"/>
              <a:ext cx="1381328" cy="1381328"/>
            </a:xfrm>
            <a:prstGeom prst="rect">
              <a:avLst/>
            </a:prstGeom>
          </p:spPr>
        </p:pic>
        <p:pic>
          <p:nvPicPr>
            <p:cNvPr id="20" name="Gráfico 19">
              <a:extLst>
                <a:ext uri="{FF2B5EF4-FFF2-40B4-BE49-F238E27FC236}">
                  <a16:creationId xmlns:a16="http://schemas.microsoft.com/office/drawing/2014/main" id="{4439E847-5F49-BAE5-A0D1-358DA9BAD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66203" y="4672538"/>
              <a:ext cx="875010" cy="875010"/>
            </a:xfrm>
            <a:prstGeom prst="rect">
              <a:avLst/>
            </a:prstGeom>
          </p:spPr>
        </p:pic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4620FBFC-92B9-A600-1CA8-0D54C21EFF89}"/>
                </a:ext>
              </a:extLst>
            </p:cNvPr>
            <p:cNvSpPr txBox="1"/>
            <p:nvPr/>
          </p:nvSpPr>
          <p:spPr>
            <a:xfrm>
              <a:off x="10060055" y="4996111"/>
              <a:ext cx="1049345" cy="242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T cell</a:t>
              </a:r>
            </a:p>
          </p:txBody>
        </p:sp>
      </p:grpSp>
      <p:pic>
        <p:nvPicPr>
          <p:cNvPr id="23" name="Imagen 22">
            <a:extLst>
              <a:ext uri="{FF2B5EF4-FFF2-40B4-BE49-F238E27FC236}">
                <a16:creationId xmlns:a16="http://schemas.microsoft.com/office/drawing/2014/main" id="{F4C7CFEA-8D80-7347-9A9C-A6287CDC442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739767" y="3538623"/>
            <a:ext cx="1574800" cy="14605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3C39FE8E-087E-502D-001D-7E1C07FBC3E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18629939">
            <a:off x="4879991" y="3113713"/>
            <a:ext cx="920205" cy="85341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65ED4786-B2C0-F9F9-E095-6C11A89A1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701" y="3648453"/>
            <a:ext cx="751832" cy="150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50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0DA24B4D-31DE-59A1-38AB-CA15AB2AE5A7}"/>
              </a:ext>
            </a:extLst>
          </p:cNvPr>
          <p:cNvGrpSpPr/>
          <p:nvPr/>
        </p:nvGrpSpPr>
        <p:grpSpPr>
          <a:xfrm>
            <a:off x="956720" y="1639808"/>
            <a:ext cx="2206493" cy="466394"/>
            <a:chOff x="5216810" y="1037735"/>
            <a:chExt cx="2206493" cy="46639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14C1C084-EE41-C080-C2BF-60867C174066}"/>
                </a:ext>
              </a:extLst>
            </p:cNvPr>
            <p:cNvSpPr/>
            <p:nvPr/>
          </p:nvSpPr>
          <p:spPr>
            <a:xfrm>
              <a:off x="5216810" y="1037735"/>
              <a:ext cx="220649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Triángulo 10">
              <a:extLst>
                <a:ext uri="{FF2B5EF4-FFF2-40B4-BE49-F238E27FC236}">
                  <a16:creationId xmlns:a16="http://schemas.microsoft.com/office/drawing/2014/main" id="{EBD33971-5131-F6F7-EF49-D19CE5737978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B762F616-9739-0B5A-A7CA-9AC69A373060}"/>
              </a:ext>
            </a:extLst>
          </p:cNvPr>
          <p:cNvGrpSpPr/>
          <p:nvPr/>
        </p:nvGrpSpPr>
        <p:grpSpPr>
          <a:xfrm>
            <a:off x="1381233" y="3759095"/>
            <a:ext cx="1922243" cy="2132624"/>
            <a:chOff x="1381233" y="3759095"/>
            <a:chExt cx="1922243" cy="2132624"/>
          </a:xfrm>
        </p:grpSpPr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id="{99281A7E-A53E-2675-6184-F9C07AA7B459}"/>
                </a:ext>
              </a:extLst>
            </p:cNvPr>
            <p:cNvGrpSpPr/>
            <p:nvPr/>
          </p:nvGrpSpPr>
          <p:grpSpPr>
            <a:xfrm>
              <a:off x="1381233" y="4510391"/>
              <a:ext cx="1381328" cy="1381328"/>
              <a:chOff x="1381233" y="2311940"/>
              <a:chExt cx="1381328" cy="1381328"/>
            </a:xfrm>
          </p:grpSpPr>
          <p:pic>
            <p:nvPicPr>
              <p:cNvPr id="51" name="Gráfico 50">
                <a:extLst>
                  <a:ext uri="{FF2B5EF4-FFF2-40B4-BE49-F238E27FC236}">
                    <a16:creationId xmlns:a16="http://schemas.microsoft.com/office/drawing/2014/main" id="{1F93A887-DDDF-9577-D824-6B4B178F6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381233" y="2311940"/>
                <a:ext cx="1381328" cy="1381328"/>
              </a:xfrm>
              <a:prstGeom prst="rect">
                <a:avLst/>
              </a:prstGeom>
            </p:spPr>
          </p:pic>
          <p:pic>
            <p:nvPicPr>
              <p:cNvPr id="52" name="Gráfico 51">
                <a:extLst>
                  <a:ext uri="{FF2B5EF4-FFF2-40B4-BE49-F238E27FC236}">
                    <a16:creationId xmlns:a16="http://schemas.microsoft.com/office/drawing/2014/main" id="{2EA61262-47A9-6DEA-7C7E-78A70716A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595722" y="2680243"/>
                <a:ext cx="875010" cy="875010"/>
              </a:xfrm>
              <a:prstGeom prst="rect">
                <a:avLst/>
              </a:prstGeom>
            </p:spPr>
          </p:pic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8F828009-F832-EECB-09B9-11C2A55F419F}"/>
                  </a:ext>
                </a:extLst>
              </p:cNvPr>
              <p:cNvSpPr txBox="1"/>
              <p:nvPr/>
            </p:nvSpPr>
            <p:spPr>
              <a:xfrm>
                <a:off x="1583471" y="2948958"/>
                <a:ext cx="875011" cy="334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500" b="1" dirty="0">
                    <a:solidFill>
                      <a:schemeClr val="bg1"/>
                    </a:solidFill>
                    <a:latin typeface="Frutiger LT Std 55 Roman" panose="020B0602020204020204" pitchFamily="34" charset="0"/>
                  </a:rPr>
                  <a:t>B CELL</a:t>
                </a:r>
              </a:p>
            </p:txBody>
          </p:sp>
        </p:grpSp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86BF2E59-ED82-E497-2BD4-FD4987290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7476" y="3759095"/>
              <a:ext cx="1016000" cy="1079500"/>
            </a:xfrm>
            <a:prstGeom prst="rect">
              <a:avLst/>
            </a:prstGeom>
          </p:spPr>
        </p:pic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DB8C884-1AD0-6A2D-E25C-446CA903680E}"/>
              </a:ext>
            </a:extLst>
          </p:cNvPr>
          <p:cNvSpPr txBox="1"/>
          <p:nvPr/>
        </p:nvSpPr>
        <p:spPr>
          <a:xfrm>
            <a:off x="956720" y="1638158"/>
            <a:ext cx="22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B CELL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3C7F2AD8-EC6F-BE8A-C125-6E96614FF56F}"/>
              </a:ext>
            </a:extLst>
          </p:cNvPr>
          <p:cNvGrpSpPr/>
          <p:nvPr/>
        </p:nvGrpSpPr>
        <p:grpSpPr>
          <a:xfrm>
            <a:off x="5100703" y="1639808"/>
            <a:ext cx="2206493" cy="466394"/>
            <a:chOff x="5216810" y="1037735"/>
            <a:chExt cx="2206493" cy="466394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69294ADB-D5CB-FF0A-4FD4-B2299080211B}"/>
                </a:ext>
              </a:extLst>
            </p:cNvPr>
            <p:cNvSpPr/>
            <p:nvPr/>
          </p:nvSpPr>
          <p:spPr>
            <a:xfrm>
              <a:off x="5216810" y="1037735"/>
              <a:ext cx="220649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Triángulo 15">
              <a:extLst>
                <a:ext uri="{FF2B5EF4-FFF2-40B4-BE49-F238E27FC236}">
                  <a16:creationId xmlns:a16="http://schemas.microsoft.com/office/drawing/2014/main" id="{9AAC147C-1D1F-1130-1AB0-3904D89B2B52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C449B22F-12D5-2B78-642B-45FB2F95565E}"/>
              </a:ext>
            </a:extLst>
          </p:cNvPr>
          <p:cNvGrpSpPr/>
          <p:nvPr/>
        </p:nvGrpSpPr>
        <p:grpSpPr>
          <a:xfrm>
            <a:off x="8894490" y="1639808"/>
            <a:ext cx="2206493" cy="466394"/>
            <a:chOff x="5216810" y="1037735"/>
            <a:chExt cx="2206493" cy="466394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D41639A2-7B02-CC1C-EAE2-77406E264884}"/>
                </a:ext>
              </a:extLst>
            </p:cNvPr>
            <p:cNvSpPr/>
            <p:nvPr/>
          </p:nvSpPr>
          <p:spPr>
            <a:xfrm>
              <a:off x="5216810" y="1037735"/>
              <a:ext cx="220649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Triángulo 18">
              <a:extLst>
                <a:ext uri="{FF2B5EF4-FFF2-40B4-BE49-F238E27FC236}">
                  <a16:creationId xmlns:a16="http://schemas.microsoft.com/office/drawing/2014/main" id="{4F9B2BCB-3175-20F0-7174-097B84AB6698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4178215-293E-CFE2-FA09-90D6FCD0957F}"/>
              </a:ext>
            </a:extLst>
          </p:cNvPr>
          <p:cNvSpPr txBox="1"/>
          <p:nvPr/>
        </p:nvSpPr>
        <p:spPr>
          <a:xfrm>
            <a:off x="5107479" y="1638158"/>
            <a:ext cx="22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REGULATORY  B CELL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A069851-1A08-AC0D-442C-011DDC5F64F8}"/>
              </a:ext>
            </a:extLst>
          </p:cNvPr>
          <p:cNvSpPr txBox="1"/>
          <p:nvPr/>
        </p:nvSpPr>
        <p:spPr>
          <a:xfrm>
            <a:off x="8888369" y="1638158"/>
            <a:ext cx="22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EFFECTOR B CELL</a:t>
            </a:r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B3D55B49-F4F0-66D7-7416-920BF51B8D18}"/>
              </a:ext>
            </a:extLst>
          </p:cNvPr>
          <p:cNvGrpSpPr/>
          <p:nvPr/>
        </p:nvGrpSpPr>
        <p:grpSpPr>
          <a:xfrm>
            <a:off x="1381233" y="2311940"/>
            <a:ext cx="1381328" cy="1381328"/>
            <a:chOff x="1381233" y="2311940"/>
            <a:chExt cx="1381328" cy="1381328"/>
          </a:xfrm>
        </p:grpSpPr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0EAA5CD9-CEC2-FEE0-7CBB-1A1809843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81233" y="2311940"/>
              <a:ext cx="1381328" cy="1381328"/>
            </a:xfrm>
            <a:prstGeom prst="rect">
              <a:avLst/>
            </a:prstGeom>
          </p:spPr>
        </p:pic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506AEF4F-974C-BB7A-7741-9D3CAC800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95722" y="2680243"/>
              <a:ext cx="875010" cy="875010"/>
            </a:xfrm>
            <a:prstGeom prst="rect">
              <a:avLst/>
            </a:prstGeom>
          </p:spPr>
        </p:pic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EFED768A-6697-052D-93ED-1B8C71075E19}"/>
                </a:ext>
              </a:extLst>
            </p:cNvPr>
            <p:cNvSpPr txBox="1"/>
            <p:nvPr/>
          </p:nvSpPr>
          <p:spPr>
            <a:xfrm>
              <a:off x="1583471" y="2948958"/>
              <a:ext cx="875011" cy="334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B CELL</a:t>
              </a:r>
            </a:p>
          </p:txBody>
        </p: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id="{1D98B69E-1F78-2F80-C82D-173F1FF878C9}"/>
              </a:ext>
            </a:extLst>
          </p:cNvPr>
          <p:cNvGrpSpPr/>
          <p:nvPr/>
        </p:nvGrpSpPr>
        <p:grpSpPr>
          <a:xfrm>
            <a:off x="5554399" y="2311940"/>
            <a:ext cx="1381328" cy="1381328"/>
            <a:chOff x="1381233" y="2311940"/>
            <a:chExt cx="1381328" cy="1381328"/>
          </a:xfrm>
        </p:grpSpPr>
        <p:pic>
          <p:nvPicPr>
            <p:cNvPr id="56" name="Gráfico 55">
              <a:extLst>
                <a:ext uri="{FF2B5EF4-FFF2-40B4-BE49-F238E27FC236}">
                  <a16:creationId xmlns:a16="http://schemas.microsoft.com/office/drawing/2014/main" id="{CA72F79D-25AD-391B-BE02-0B2B30EE6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81233" y="2311940"/>
              <a:ext cx="1381328" cy="1381328"/>
            </a:xfrm>
            <a:prstGeom prst="rect">
              <a:avLst/>
            </a:prstGeom>
          </p:spPr>
        </p:pic>
        <p:pic>
          <p:nvPicPr>
            <p:cNvPr id="57" name="Gráfico 56">
              <a:extLst>
                <a:ext uri="{FF2B5EF4-FFF2-40B4-BE49-F238E27FC236}">
                  <a16:creationId xmlns:a16="http://schemas.microsoft.com/office/drawing/2014/main" id="{8546E600-D671-B663-167A-B166F3201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95722" y="2680243"/>
              <a:ext cx="875010" cy="875010"/>
            </a:xfrm>
            <a:prstGeom prst="rect">
              <a:avLst/>
            </a:prstGeom>
          </p:spPr>
        </p:pic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FE462216-F110-633A-A2A3-94D308EB0221}"/>
                </a:ext>
              </a:extLst>
            </p:cNvPr>
            <p:cNvSpPr txBox="1"/>
            <p:nvPr/>
          </p:nvSpPr>
          <p:spPr>
            <a:xfrm>
              <a:off x="1489574" y="2948958"/>
              <a:ext cx="10493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BREG</a:t>
              </a:r>
            </a:p>
          </p:txBody>
        </p: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894DF43A-B365-1C6F-D60A-D60709E9EEBD}"/>
              </a:ext>
            </a:extLst>
          </p:cNvPr>
          <p:cNvGrpSpPr/>
          <p:nvPr/>
        </p:nvGrpSpPr>
        <p:grpSpPr>
          <a:xfrm>
            <a:off x="5515489" y="3759095"/>
            <a:ext cx="1922243" cy="2132624"/>
            <a:chOff x="1381233" y="3759095"/>
            <a:chExt cx="1922243" cy="2132624"/>
          </a:xfrm>
        </p:grpSpPr>
        <p:grpSp>
          <p:nvGrpSpPr>
            <p:cNvPr id="60" name="Grupo 59">
              <a:extLst>
                <a:ext uri="{FF2B5EF4-FFF2-40B4-BE49-F238E27FC236}">
                  <a16:creationId xmlns:a16="http://schemas.microsoft.com/office/drawing/2014/main" id="{FAEE43A1-FF14-9769-915D-A085B47E56DF}"/>
                </a:ext>
              </a:extLst>
            </p:cNvPr>
            <p:cNvGrpSpPr/>
            <p:nvPr/>
          </p:nvGrpSpPr>
          <p:grpSpPr>
            <a:xfrm>
              <a:off x="1381233" y="4510391"/>
              <a:ext cx="1381328" cy="1381328"/>
              <a:chOff x="1381233" y="2311940"/>
              <a:chExt cx="1381328" cy="1381328"/>
            </a:xfrm>
          </p:grpSpPr>
          <p:pic>
            <p:nvPicPr>
              <p:cNvPr id="62" name="Gráfico 61">
                <a:extLst>
                  <a:ext uri="{FF2B5EF4-FFF2-40B4-BE49-F238E27FC236}">
                    <a16:creationId xmlns:a16="http://schemas.microsoft.com/office/drawing/2014/main" id="{BB91D8AB-29F7-D479-A0E6-A96071100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381233" y="2311940"/>
                <a:ext cx="1381328" cy="1381328"/>
              </a:xfrm>
              <a:prstGeom prst="rect">
                <a:avLst/>
              </a:prstGeom>
            </p:spPr>
          </p:pic>
          <p:pic>
            <p:nvPicPr>
              <p:cNvPr id="63" name="Gráfico 62">
                <a:extLst>
                  <a:ext uri="{FF2B5EF4-FFF2-40B4-BE49-F238E27FC236}">
                    <a16:creationId xmlns:a16="http://schemas.microsoft.com/office/drawing/2014/main" id="{C49C0453-0AF3-4178-C209-24E4E4225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595722" y="2680243"/>
                <a:ext cx="875010" cy="875010"/>
              </a:xfrm>
              <a:prstGeom prst="rect">
                <a:avLst/>
              </a:prstGeom>
            </p:spPr>
          </p:pic>
          <p:sp>
            <p:nvSpPr>
              <p:cNvPr id="64" name="CuadroTexto 63">
                <a:extLst>
                  <a:ext uri="{FF2B5EF4-FFF2-40B4-BE49-F238E27FC236}">
                    <a16:creationId xmlns:a16="http://schemas.microsoft.com/office/drawing/2014/main" id="{B237DFAF-E626-C378-EDFD-E6630B42CFF6}"/>
                  </a:ext>
                </a:extLst>
              </p:cNvPr>
              <p:cNvSpPr txBox="1"/>
              <p:nvPr/>
            </p:nvSpPr>
            <p:spPr>
              <a:xfrm>
                <a:off x="1583471" y="2948958"/>
                <a:ext cx="92617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500" b="1" dirty="0">
                    <a:solidFill>
                      <a:schemeClr val="bg1"/>
                    </a:solidFill>
                    <a:latin typeface="Frutiger LT Std 55 Roman" panose="020B0602020204020204" pitchFamily="34" charset="0"/>
                  </a:rPr>
                  <a:t>BREG</a:t>
                </a:r>
              </a:p>
            </p:txBody>
          </p:sp>
        </p:grpSp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id="{763D273D-A5B3-F28F-AEC4-CD6A8C455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7476" y="3759095"/>
              <a:ext cx="1016000" cy="1079500"/>
            </a:xfrm>
            <a:prstGeom prst="rect">
              <a:avLst/>
            </a:prstGeom>
          </p:spPr>
        </p:pic>
      </p:grpSp>
      <p:grpSp>
        <p:nvGrpSpPr>
          <p:cNvPr id="65" name="Grupo 64">
            <a:extLst>
              <a:ext uri="{FF2B5EF4-FFF2-40B4-BE49-F238E27FC236}">
                <a16:creationId xmlns:a16="http://schemas.microsoft.com/office/drawing/2014/main" id="{A9357F6D-D7A0-F99F-B162-3CD49B30CF92}"/>
              </a:ext>
            </a:extLst>
          </p:cNvPr>
          <p:cNvGrpSpPr/>
          <p:nvPr/>
        </p:nvGrpSpPr>
        <p:grpSpPr>
          <a:xfrm>
            <a:off x="9309819" y="2311940"/>
            <a:ext cx="1381328" cy="1381328"/>
            <a:chOff x="1381233" y="2311940"/>
            <a:chExt cx="1381328" cy="1381328"/>
          </a:xfrm>
        </p:grpSpPr>
        <p:pic>
          <p:nvPicPr>
            <p:cNvPr id="66" name="Gráfico 65">
              <a:extLst>
                <a:ext uri="{FF2B5EF4-FFF2-40B4-BE49-F238E27FC236}">
                  <a16:creationId xmlns:a16="http://schemas.microsoft.com/office/drawing/2014/main" id="{A3FADF2E-FF1E-43B3-D32F-689F39EB0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81233" y="2311940"/>
              <a:ext cx="1381328" cy="1381328"/>
            </a:xfrm>
            <a:prstGeom prst="rect">
              <a:avLst/>
            </a:prstGeom>
          </p:spPr>
        </p:pic>
        <p:pic>
          <p:nvPicPr>
            <p:cNvPr id="67" name="Gráfico 66">
              <a:extLst>
                <a:ext uri="{FF2B5EF4-FFF2-40B4-BE49-F238E27FC236}">
                  <a16:creationId xmlns:a16="http://schemas.microsoft.com/office/drawing/2014/main" id="{848C9848-44A1-3A42-A0CD-D17474958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95722" y="2680243"/>
              <a:ext cx="875010" cy="875010"/>
            </a:xfrm>
            <a:prstGeom prst="rect">
              <a:avLst/>
            </a:prstGeom>
          </p:spPr>
        </p:pic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934BDA10-BE3D-629F-CF2D-8BF40CB41651}"/>
                </a:ext>
              </a:extLst>
            </p:cNvPr>
            <p:cNvSpPr txBox="1"/>
            <p:nvPr/>
          </p:nvSpPr>
          <p:spPr>
            <a:xfrm>
              <a:off x="1489574" y="2948958"/>
              <a:ext cx="10493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 err="1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Beff</a:t>
              </a:r>
              <a:endParaRPr lang="es-ES" sz="1500" b="1" dirty="0">
                <a:solidFill>
                  <a:schemeClr val="bg1"/>
                </a:solidFill>
                <a:latin typeface="Frutiger LT Std 55 Roman" panose="020B0602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5199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o 62">
            <a:extLst>
              <a:ext uri="{FF2B5EF4-FFF2-40B4-BE49-F238E27FC236}">
                <a16:creationId xmlns:a16="http://schemas.microsoft.com/office/drawing/2014/main" id="{5ADF2406-A23C-5CE4-6A15-730B82155EF2}"/>
              </a:ext>
            </a:extLst>
          </p:cNvPr>
          <p:cNvGrpSpPr/>
          <p:nvPr/>
        </p:nvGrpSpPr>
        <p:grpSpPr>
          <a:xfrm>
            <a:off x="1124677" y="4210199"/>
            <a:ext cx="4053167" cy="466394"/>
            <a:chOff x="4293738" y="1037735"/>
            <a:chExt cx="4053167" cy="466394"/>
          </a:xfrm>
        </p:grpSpPr>
        <p:sp>
          <p:nvSpPr>
            <p:cNvPr id="64" name="Rectángulo 63">
              <a:extLst>
                <a:ext uri="{FF2B5EF4-FFF2-40B4-BE49-F238E27FC236}">
                  <a16:creationId xmlns:a16="http://schemas.microsoft.com/office/drawing/2014/main" id="{ED548E39-E7F1-3847-3278-D62066D3BB5A}"/>
                </a:ext>
              </a:extLst>
            </p:cNvPr>
            <p:cNvSpPr/>
            <p:nvPr/>
          </p:nvSpPr>
          <p:spPr>
            <a:xfrm>
              <a:off x="4293738" y="1037735"/>
              <a:ext cx="4053167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" name="Triángulo 64">
              <a:extLst>
                <a:ext uri="{FF2B5EF4-FFF2-40B4-BE49-F238E27FC236}">
                  <a16:creationId xmlns:a16="http://schemas.microsoft.com/office/drawing/2014/main" id="{64F252DC-807B-4B58-B441-3EBCFDD5ED62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D68ACD83-AD91-C505-CB2F-23B8FCDC7FD5}"/>
              </a:ext>
            </a:extLst>
          </p:cNvPr>
          <p:cNvGrpSpPr/>
          <p:nvPr/>
        </p:nvGrpSpPr>
        <p:grpSpPr>
          <a:xfrm>
            <a:off x="2472678" y="1313954"/>
            <a:ext cx="1658192" cy="466394"/>
            <a:chOff x="5489999" y="1037735"/>
            <a:chExt cx="1658192" cy="466394"/>
          </a:xfrm>
        </p:grpSpPr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FA89A9E3-C7E4-CD04-E152-2945023EEEBA}"/>
                </a:ext>
              </a:extLst>
            </p:cNvPr>
            <p:cNvSpPr/>
            <p:nvPr/>
          </p:nvSpPr>
          <p:spPr>
            <a:xfrm>
              <a:off x="5489999" y="1037735"/>
              <a:ext cx="1658192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Triángulo 36">
              <a:extLst>
                <a:ext uri="{FF2B5EF4-FFF2-40B4-BE49-F238E27FC236}">
                  <a16:creationId xmlns:a16="http://schemas.microsoft.com/office/drawing/2014/main" id="{75B8B363-43D9-5EAB-3A29-A7B42E4EC5D2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5B2D55D2-6E2F-AA8F-B081-F3A856D71CAF}"/>
              </a:ext>
            </a:extLst>
          </p:cNvPr>
          <p:cNvGrpSpPr/>
          <p:nvPr/>
        </p:nvGrpSpPr>
        <p:grpSpPr>
          <a:xfrm>
            <a:off x="4437665" y="1313954"/>
            <a:ext cx="1658192" cy="466394"/>
            <a:chOff x="5489999" y="1037735"/>
            <a:chExt cx="1658192" cy="466394"/>
          </a:xfrm>
        </p:grpSpPr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17B03254-42B7-5841-3A15-4B6A13620355}"/>
                </a:ext>
              </a:extLst>
            </p:cNvPr>
            <p:cNvSpPr/>
            <p:nvPr/>
          </p:nvSpPr>
          <p:spPr>
            <a:xfrm>
              <a:off x="5489999" y="1037735"/>
              <a:ext cx="1658192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" name="Triángulo 39">
              <a:extLst>
                <a:ext uri="{FF2B5EF4-FFF2-40B4-BE49-F238E27FC236}">
                  <a16:creationId xmlns:a16="http://schemas.microsoft.com/office/drawing/2014/main" id="{0AB261F1-8D11-26EA-6668-90B9A97F9092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D5A06288-7507-85EB-7DDB-BCC0F03A30F8}"/>
              </a:ext>
            </a:extLst>
          </p:cNvPr>
          <p:cNvGrpSpPr/>
          <p:nvPr/>
        </p:nvGrpSpPr>
        <p:grpSpPr>
          <a:xfrm>
            <a:off x="6461019" y="1313954"/>
            <a:ext cx="1658192" cy="466394"/>
            <a:chOff x="5489999" y="1037735"/>
            <a:chExt cx="1658192" cy="466394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00805D6E-E765-DD82-B0B6-59676248D418}"/>
                </a:ext>
              </a:extLst>
            </p:cNvPr>
            <p:cNvSpPr/>
            <p:nvPr/>
          </p:nvSpPr>
          <p:spPr>
            <a:xfrm>
              <a:off x="5489999" y="1037735"/>
              <a:ext cx="1658192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" name="Triángulo 42">
              <a:extLst>
                <a:ext uri="{FF2B5EF4-FFF2-40B4-BE49-F238E27FC236}">
                  <a16:creationId xmlns:a16="http://schemas.microsoft.com/office/drawing/2014/main" id="{9E10B13F-29D9-4289-DA58-BBF11BA45081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E0712900-333A-D08B-A008-DFC1FA40CDF3}"/>
              </a:ext>
            </a:extLst>
          </p:cNvPr>
          <p:cNvGrpSpPr/>
          <p:nvPr/>
        </p:nvGrpSpPr>
        <p:grpSpPr>
          <a:xfrm>
            <a:off x="8416278" y="1313954"/>
            <a:ext cx="1658192" cy="466394"/>
            <a:chOff x="5489999" y="1037735"/>
            <a:chExt cx="1658192" cy="466394"/>
          </a:xfrm>
        </p:grpSpPr>
        <p:sp>
          <p:nvSpPr>
            <p:cNvPr id="45" name="Rectángulo 44">
              <a:extLst>
                <a:ext uri="{FF2B5EF4-FFF2-40B4-BE49-F238E27FC236}">
                  <a16:creationId xmlns:a16="http://schemas.microsoft.com/office/drawing/2014/main" id="{7269D7D9-E907-D744-6D13-2736B6528621}"/>
                </a:ext>
              </a:extLst>
            </p:cNvPr>
            <p:cNvSpPr/>
            <p:nvPr/>
          </p:nvSpPr>
          <p:spPr>
            <a:xfrm>
              <a:off x="5489999" y="1037735"/>
              <a:ext cx="1658192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" name="Triángulo 45">
              <a:extLst>
                <a:ext uri="{FF2B5EF4-FFF2-40B4-BE49-F238E27FC236}">
                  <a16:creationId xmlns:a16="http://schemas.microsoft.com/office/drawing/2014/main" id="{F5FCF868-E87D-7AC9-5D9C-1372E076DDE9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FB5B19D2-1158-BB3E-DFA1-5FE1F2B552EF}"/>
              </a:ext>
            </a:extLst>
          </p:cNvPr>
          <p:cNvGrpSpPr/>
          <p:nvPr/>
        </p:nvGrpSpPr>
        <p:grpSpPr>
          <a:xfrm>
            <a:off x="10400721" y="1313954"/>
            <a:ext cx="1658192" cy="466394"/>
            <a:chOff x="5489999" y="1037735"/>
            <a:chExt cx="1658192" cy="466394"/>
          </a:xfrm>
        </p:grpSpPr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4C77180D-49C7-09F9-2AB3-EB2E05571255}"/>
                </a:ext>
              </a:extLst>
            </p:cNvPr>
            <p:cNvSpPr/>
            <p:nvPr/>
          </p:nvSpPr>
          <p:spPr>
            <a:xfrm>
              <a:off x="5489999" y="1037735"/>
              <a:ext cx="1658192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" name="Triángulo 48">
              <a:extLst>
                <a:ext uri="{FF2B5EF4-FFF2-40B4-BE49-F238E27FC236}">
                  <a16:creationId xmlns:a16="http://schemas.microsoft.com/office/drawing/2014/main" id="{409934B6-21AC-6358-B889-525B529B329E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E7E998CA-EFCA-B8B4-944A-0159C65BB8EF}"/>
              </a:ext>
            </a:extLst>
          </p:cNvPr>
          <p:cNvGrpSpPr/>
          <p:nvPr/>
        </p:nvGrpSpPr>
        <p:grpSpPr>
          <a:xfrm>
            <a:off x="546601" y="1313954"/>
            <a:ext cx="1658192" cy="466394"/>
            <a:chOff x="5489999" y="1037735"/>
            <a:chExt cx="1658192" cy="466394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C9F1DA6B-8AAB-D84D-9009-E495816CAACF}"/>
                </a:ext>
              </a:extLst>
            </p:cNvPr>
            <p:cNvSpPr/>
            <p:nvPr/>
          </p:nvSpPr>
          <p:spPr>
            <a:xfrm>
              <a:off x="5489999" y="1037735"/>
              <a:ext cx="1658192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Triángulo 33">
              <a:extLst>
                <a:ext uri="{FF2B5EF4-FFF2-40B4-BE49-F238E27FC236}">
                  <a16:creationId xmlns:a16="http://schemas.microsoft.com/office/drawing/2014/main" id="{E4D09550-C80A-C839-A356-8BCEE57DA605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F411F3B-B854-12D3-AFEA-4EFF6CC40F83}"/>
              </a:ext>
            </a:extLst>
          </p:cNvPr>
          <p:cNvSpPr txBox="1"/>
          <p:nvPr/>
        </p:nvSpPr>
        <p:spPr>
          <a:xfrm>
            <a:off x="827961" y="1311616"/>
            <a:ext cx="1173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VIRUS</a:t>
            </a:r>
            <a:endParaRPr lang="es-ES" b="1">
              <a:solidFill>
                <a:schemeClr val="bg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07BCC54-5D46-3BD1-9E34-EF0831747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640" y="2104536"/>
            <a:ext cx="901700" cy="8636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CD8F7C2D-C558-CFB5-6952-F9D551D32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88927">
            <a:off x="7124140" y="1703126"/>
            <a:ext cx="397912" cy="218366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B79C5566-2ABB-DFF6-ED21-F0E9045CA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97225">
            <a:off x="8946271" y="1909386"/>
            <a:ext cx="409193" cy="2235591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E5B4AEAB-AC62-5AB2-6EDA-D5AB012A7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07188">
            <a:off x="10879850" y="1838750"/>
            <a:ext cx="253440" cy="2476799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391A7894-1D6A-D6CD-7E14-A3456EAEEC88}"/>
              </a:ext>
            </a:extLst>
          </p:cNvPr>
          <p:cNvSpPr txBox="1"/>
          <p:nvPr/>
        </p:nvSpPr>
        <p:spPr>
          <a:xfrm>
            <a:off x="10399718" y="1311616"/>
            <a:ext cx="165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RNA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58732C4-45A3-91AE-F6CA-D18B754AEEC2}"/>
              </a:ext>
            </a:extLst>
          </p:cNvPr>
          <p:cNvSpPr txBox="1"/>
          <p:nvPr/>
        </p:nvSpPr>
        <p:spPr>
          <a:xfrm>
            <a:off x="8415482" y="1303211"/>
            <a:ext cx="165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ssDNA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ABD393E7-F6A0-FF84-7F1E-79BF820FE4E4}"/>
              </a:ext>
            </a:extLst>
          </p:cNvPr>
          <p:cNvSpPr txBox="1"/>
          <p:nvPr/>
        </p:nvSpPr>
        <p:spPr>
          <a:xfrm>
            <a:off x="6431243" y="1311616"/>
            <a:ext cx="165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dsDNA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B39BC79-4F80-F7E5-C53E-A2BA64389189}"/>
              </a:ext>
            </a:extLst>
          </p:cNvPr>
          <p:cNvSpPr txBox="1"/>
          <p:nvPr/>
        </p:nvSpPr>
        <p:spPr>
          <a:xfrm>
            <a:off x="4447001" y="1311616"/>
            <a:ext cx="165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ANTIGENS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F8A56454-5D34-4B33-6927-DF31CC7E3D9A}"/>
              </a:ext>
            </a:extLst>
          </p:cNvPr>
          <p:cNvSpPr txBox="1"/>
          <p:nvPr/>
        </p:nvSpPr>
        <p:spPr>
          <a:xfrm>
            <a:off x="2462756" y="1311616"/>
            <a:ext cx="165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BACTERIA</a:t>
            </a:r>
            <a:endParaRPr lang="es-ES" b="1">
              <a:solidFill>
                <a:schemeClr val="bg1"/>
              </a:solidFill>
            </a:endParaRPr>
          </a:p>
        </p:txBody>
      </p:sp>
      <p:pic>
        <p:nvPicPr>
          <p:cNvPr id="56" name="Gráfico 55">
            <a:extLst>
              <a:ext uri="{FF2B5EF4-FFF2-40B4-BE49-F238E27FC236}">
                <a16:creationId xmlns:a16="http://schemas.microsoft.com/office/drawing/2014/main" id="{517F7495-44BF-2A92-41F8-0C1D346B3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42222" y="2092731"/>
            <a:ext cx="1018537" cy="1027551"/>
          </a:xfrm>
          <a:prstGeom prst="rect">
            <a:avLst/>
          </a:prstGeom>
        </p:spPr>
      </p:pic>
      <p:pic>
        <p:nvPicPr>
          <p:cNvPr id="62" name="Gráfico 61">
            <a:extLst>
              <a:ext uri="{FF2B5EF4-FFF2-40B4-BE49-F238E27FC236}">
                <a16:creationId xmlns:a16="http://schemas.microsoft.com/office/drawing/2014/main" id="{10C6E231-FC81-A657-4A8C-1FF1827A9C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36698" y="2269567"/>
            <a:ext cx="1298995" cy="737267"/>
          </a:xfrm>
          <a:prstGeom prst="rect">
            <a:avLst/>
          </a:prstGeom>
        </p:spPr>
      </p:pic>
      <p:sp>
        <p:nvSpPr>
          <p:cNvPr id="66" name="CuadroTexto 65">
            <a:extLst>
              <a:ext uri="{FF2B5EF4-FFF2-40B4-BE49-F238E27FC236}">
                <a16:creationId xmlns:a16="http://schemas.microsoft.com/office/drawing/2014/main" id="{2A544997-4B38-4E3A-E69E-7B76D8191F60}"/>
              </a:ext>
            </a:extLst>
          </p:cNvPr>
          <p:cNvSpPr txBox="1"/>
          <p:nvPr/>
        </p:nvSpPr>
        <p:spPr>
          <a:xfrm>
            <a:off x="1183045" y="4208113"/>
            <a:ext cx="3933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POLLENS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05B0A398-2C6C-63CD-0DEE-6E97F61774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40827" y="5033873"/>
            <a:ext cx="438957" cy="43895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A642DEAA-FB6E-A631-023E-232F6B8AAA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75393" y="4861858"/>
            <a:ext cx="438957" cy="438957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8F61FCEF-927D-0471-32BB-FF8D525D24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12019" y="5350745"/>
            <a:ext cx="438957" cy="438957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3FB41E17-4E78-6841-C825-B94E87A46A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20518" y="4815434"/>
            <a:ext cx="872275" cy="1060265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8A263ACE-3A73-C4C0-17F9-F8484E351782}"/>
              </a:ext>
            </a:extLst>
          </p:cNvPr>
          <p:cNvGrpSpPr/>
          <p:nvPr/>
        </p:nvGrpSpPr>
        <p:grpSpPr>
          <a:xfrm>
            <a:off x="6196297" y="4210199"/>
            <a:ext cx="4053167" cy="466394"/>
            <a:chOff x="4293738" y="1037735"/>
            <a:chExt cx="4053167" cy="466394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3734C3C5-A808-02FD-7A57-EA901F580B5B}"/>
                </a:ext>
              </a:extLst>
            </p:cNvPr>
            <p:cNvSpPr/>
            <p:nvPr/>
          </p:nvSpPr>
          <p:spPr>
            <a:xfrm>
              <a:off x="4293738" y="1037735"/>
              <a:ext cx="4053167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Triángulo 7">
              <a:extLst>
                <a:ext uri="{FF2B5EF4-FFF2-40B4-BE49-F238E27FC236}">
                  <a16:creationId xmlns:a16="http://schemas.microsoft.com/office/drawing/2014/main" id="{2853CF4B-78A4-01A4-5F0A-63D9D29C955F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DB008AE9-9107-26DB-A534-D517CD17B3AA}"/>
              </a:ext>
            </a:extLst>
          </p:cNvPr>
          <p:cNvSpPr txBox="1"/>
          <p:nvPr/>
        </p:nvSpPr>
        <p:spPr>
          <a:xfrm>
            <a:off x="6179251" y="4208113"/>
            <a:ext cx="405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MICROBIOME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D4EAA3AC-A60B-A85D-374B-57C3D35841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99209" y="5279528"/>
            <a:ext cx="314920" cy="29069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EB30ED36-0824-1697-C095-6C99CA5B74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814129" y="5323559"/>
            <a:ext cx="571500" cy="254000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49B24F20-3A2D-0D86-68D4-716D6A4AC6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009217" y="4843941"/>
            <a:ext cx="427325" cy="497708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id="{AFC78E7E-1EAE-079B-A130-DFAF9E9501B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499209" y="4887237"/>
            <a:ext cx="438988" cy="341435"/>
          </a:xfrm>
          <a:prstGeom prst="rect">
            <a:avLst/>
          </a:prstGeom>
        </p:spPr>
      </p:pic>
      <p:pic>
        <p:nvPicPr>
          <p:cNvPr id="57" name="Gráfico 56">
            <a:extLst>
              <a:ext uri="{FF2B5EF4-FFF2-40B4-BE49-F238E27FC236}">
                <a16:creationId xmlns:a16="http://schemas.microsoft.com/office/drawing/2014/main" id="{839A68F7-1934-5BCA-DAAF-98A3147515C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385629" y="5142984"/>
            <a:ext cx="353468" cy="248737"/>
          </a:xfrm>
          <a:prstGeom prst="rect">
            <a:avLst/>
          </a:prstGeom>
        </p:spPr>
      </p:pic>
      <p:pic>
        <p:nvPicPr>
          <p:cNvPr id="58" name="Gráfico 57">
            <a:extLst>
              <a:ext uri="{FF2B5EF4-FFF2-40B4-BE49-F238E27FC236}">
                <a16:creationId xmlns:a16="http://schemas.microsoft.com/office/drawing/2014/main" id="{587C0B64-43A0-4C79-1C81-877032FF5B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413609" y="5373796"/>
            <a:ext cx="314920" cy="290695"/>
          </a:xfrm>
          <a:prstGeom prst="rect">
            <a:avLst/>
          </a:prstGeom>
        </p:spPr>
      </p:pic>
      <p:pic>
        <p:nvPicPr>
          <p:cNvPr id="59" name="Gráfico 58">
            <a:extLst>
              <a:ext uri="{FF2B5EF4-FFF2-40B4-BE49-F238E27FC236}">
                <a16:creationId xmlns:a16="http://schemas.microsoft.com/office/drawing/2014/main" id="{AA084021-8033-F429-8624-C1D99E5CF76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8219718">
            <a:off x="8006896" y="5542352"/>
            <a:ext cx="438988" cy="341435"/>
          </a:xfrm>
          <a:prstGeom prst="rect">
            <a:avLst/>
          </a:prstGeom>
        </p:spPr>
      </p:pic>
      <p:pic>
        <p:nvPicPr>
          <p:cNvPr id="61" name="Gráfico 60">
            <a:extLst>
              <a:ext uri="{FF2B5EF4-FFF2-40B4-BE49-F238E27FC236}">
                <a16:creationId xmlns:a16="http://schemas.microsoft.com/office/drawing/2014/main" id="{1091B549-1ABD-BAEA-77A6-83012AD051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524406" y="5628708"/>
            <a:ext cx="388594" cy="33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62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BF616C53-98EF-6CEB-0104-AA603C60BC0C}"/>
              </a:ext>
            </a:extLst>
          </p:cNvPr>
          <p:cNvGrpSpPr/>
          <p:nvPr/>
        </p:nvGrpSpPr>
        <p:grpSpPr>
          <a:xfrm>
            <a:off x="1461970" y="1626405"/>
            <a:ext cx="2656362" cy="466394"/>
            <a:chOff x="4985871" y="1037735"/>
            <a:chExt cx="2656362" cy="466394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C743868-4A69-70CA-5902-5B07B07A7F98}"/>
                </a:ext>
              </a:extLst>
            </p:cNvPr>
            <p:cNvSpPr/>
            <p:nvPr/>
          </p:nvSpPr>
          <p:spPr>
            <a:xfrm>
              <a:off x="4985871" y="1037735"/>
              <a:ext cx="2656362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Triángulo 10">
              <a:extLst>
                <a:ext uri="{FF2B5EF4-FFF2-40B4-BE49-F238E27FC236}">
                  <a16:creationId xmlns:a16="http://schemas.microsoft.com/office/drawing/2014/main" id="{A68746EA-1DD1-CEE2-6744-C2E502A50A56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0" name="Gráfico 9">
            <a:extLst>
              <a:ext uri="{FF2B5EF4-FFF2-40B4-BE49-F238E27FC236}">
                <a16:creationId xmlns:a16="http://schemas.microsoft.com/office/drawing/2014/main" id="{2C396D90-2321-DD73-E291-F5AC104CF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7734" y="2246831"/>
            <a:ext cx="1102336" cy="3657751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8250A289-F4DC-2948-5B41-F39116433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271011" y="2275331"/>
            <a:ext cx="834898" cy="3629251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476C03B8-1B92-66A3-F4F2-280B7C80F084}"/>
              </a:ext>
            </a:extLst>
          </p:cNvPr>
          <p:cNvGrpSpPr/>
          <p:nvPr/>
        </p:nvGrpSpPr>
        <p:grpSpPr>
          <a:xfrm>
            <a:off x="8456158" y="1626405"/>
            <a:ext cx="2656362" cy="466394"/>
            <a:chOff x="4985871" y="1037735"/>
            <a:chExt cx="2656362" cy="466394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0642EB40-9720-D011-1DE5-F29DBB955ACE}"/>
                </a:ext>
              </a:extLst>
            </p:cNvPr>
            <p:cNvSpPr/>
            <p:nvPr/>
          </p:nvSpPr>
          <p:spPr>
            <a:xfrm>
              <a:off x="4985871" y="1037735"/>
              <a:ext cx="2656362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Triángulo 15">
              <a:extLst>
                <a:ext uri="{FF2B5EF4-FFF2-40B4-BE49-F238E27FC236}">
                  <a16:creationId xmlns:a16="http://schemas.microsoft.com/office/drawing/2014/main" id="{D7B2EEE4-4768-8BCF-6AD8-3C844AB1D69B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410BAAD-E18D-8242-D307-A3D23888FE69}"/>
              </a:ext>
            </a:extLst>
          </p:cNvPr>
          <p:cNvSpPr txBox="1"/>
          <p:nvPr/>
        </p:nvSpPr>
        <p:spPr>
          <a:xfrm>
            <a:off x="1984575" y="1638158"/>
            <a:ext cx="1611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MEN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292E187-66FF-2C0D-2484-8D6CF65A9B17}"/>
              </a:ext>
            </a:extLst>
          </p:cNvPr>
          <p:cNvSpPr txBox="1"/>
          <p:nvPr/>
        </p:nvSpPr>
        <p:spPr>
          <a:xfrm>
            <a:off x="8444154" y="1638158"/>
            <a:ext cx="26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PREGNANT  WOMEN </a:t>
            </a:r>
            <a:endParaRPr lang="es-ES" b="1">
              <a:solidFill>
                <a:schemeClr val="bg1"/>
              </a:solidFill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E612EAEF-BFFD-2E81-E076-4CCC01651913}"/>
              </a:ext>
            </a:extLst>
          </p:cNvPr>
          <p:cNvGrpSpPr/>
          <p:nvPr/>
        </p:nvGrpSpPr>
        <p:grpSpPr>
          <a:xfrm>
            <a:off x="4925017" y="1626405"/>
            <a:ext cx="2656362" cy="466394"/>
            <a:chOff x="4985871" y="1037735"/>
            <a:chExt cx="2656362" cy="466394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699D85B8-D79B-62FD-B031-C34FDC89027A}"/>
                </a:ext>
              </a:extLst>
            </p:cNvPr>
            <p:cNvSpPr/>
            <p:nvPr/>
          </p:nvSpPr>
          <p:spPr>
            <a:xfrm>
              <a:off x="4985871" y="1037735"/>
              <a:ext cx="2656362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Triángulo 20">
              <a:extLst>
                <a:ext uri="{FF2B5EF4-FFF2-40B4-BE49-F238E27FC236}">
                  <a16:creationId xmlns:a16="http://schemas.microsoft.com/office/drawing/2014/main" id="{BB534DDB-3BFA-50B4-1CE1-BBF9AE99CD3B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2" name="Gráfico 21">
            <a:extLst>
              <a:ext uri="{FF2B5EF4-FFF2-40B4-BE49-F238E27FC236}">
                <a16:creationId xmlns:a16="http://schemas.microsoft.com/office/drawing/2014/main" id="{3B3288FB-8A61-5631-3897-B6C4351B8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52031" y="2345034"/>
            <a:ext cx="1189954" cy="3425138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1B9BAEBF-22C9-2D00-DD43-CC36C5B831DD}"/>
              </a:ext>
            </a:extLst>
          </p:cNvPr>
          <p:cNvSpPr txBox="1"/>
          <p:nvPr/>
        </p:nvSpPr>
        <p:spPr>
          <a:xfrm>
            <a:off x="4918827" y="1638158"/>
            <a:ext cx="26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WOMEN</a:t>
            </a:r>
            <a:endParaRPr lang="es-E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00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6E7201A5-8239-7987-CAE0-6D95E8686ECE}"/>
              </a:ext>
            </a:extLst>
          </p:cNvPr>
          <p:cNvGrpSpPr/>
          <p:nvPr/>
        </p:nvGrpSpPr>
        <p:grpSpPr>
          <a:xfrm>
            <a:off x="2946196" y="1626405"/>
            <a:ext cx="2656362" cy="466394"/>
            <a:chOff x="4985871" y="1037735"/>
            <a:chExt cx="2656362" cy="466394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A9CF455A-559E-4670-CABC-1AAB85DE3A1E}"/>
                </a:ext>
              </a:extLst>
            </p:cNvPr>
            <p:cNvSpPr/>
            <p:nvPr/>
          </p:nvSpPr>
          <p:spPr>
            <a:xfrm>
              <a:off x="4985871" y="1037735"/>
              <a:ext cx="2656362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Triángulo 9">
              <a:extLst>
                <a:ext uri="{FF2B5EF4-FFF2-40B4-BE49-F238E27FC236}">
                  <a16:creationId xmlns:a16="http://schemas.microsoft.com/office/drawing/2014/main" id="{FB1EB7ED-4689-FCF2-717D-C4F696CA2EB0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5" name="Gráfico 14">
            <a:extLst>
              <a:ext uri="{FF2B5EF4-FFF2-40B4-BE49-F238E27FC236}">
                <a16:creationId xmlns:a16="http://schemas.microsoft.com/office/drawing/2014/main" id="{EFC36D81-25F2-9F51-72FA-5257EA526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65602" y="3167241"/>
            <a:ext cx="831088" cy="2417711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CD03966F-8FD9-7051-2E4C-BDA64DB0A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54860" y="3072799"/>
            <a:ext cx="925530" cy="251215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9C48030-CFA5-B5F3-B525-931443C6DCCB}"/>
              </a:ext>
            </a:extLst>
          </p:cNvPr>
          <p:cNvSpPr txBox="1"/>
          <p:nvPr/>
        </p:nvSpPr>
        <p:spPr>
          <a:xfrm>
            <a:off x="3573010" y="1620644"/>
            <a:ext cx="1453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KIDS</a:t>
            </a:r>
            <a:endParaRPr lang="es-ES" b="1">
              <a:solidFill>
                <a:schemeClr val="bg1"/>
              </a:solidFill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2300A525-4B99-6ABF-D78F-E641369004D6}"/>
              </a:ext>
            </a:extLst>
          </p:cNvPr>
          <p:cNvGrpSpPr/>
          <p:nvPr/>
        </p:nvGrpSpPr>
        <p:grpSpPr>
          <a:xfrm>
            <a:off x="6829362" y="1626405"/>
            <a:ext cx="2656362" cy="466394"/>
            <a:chOff x="4985871" y="1037735"/>
            <a:chExt cx="2656362" cy="466394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6B3DB1BD-D6B7-1FEF-A30B-C48F1F2D7353}"/>
                </a:ext>
              </a:extLst>
            </p:cNvPr>
            <p:cNvSpPr/>
            <p:nvPr/>
          </p:nvSpPr>
          <p:spPr>
            <a:xfrm>
              <a:off x="4985871" y="1037735"/>
              <a:ext cx="2656362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Triángulo 21">
              <a:extLst>
                <a:ext uri="{FF2B5EF4-FFF2-40B4-BE49-F238E27FC236}">
                  <a16:creationId xmlns:a16="http://schemas.microsoft.com/office/drawing/2014/main" id="{ACDEF46C-C9C3-AB66-E446-3682103E6B59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69B48B4-CF63-0A92-41AB-F83D6F5FE3CA}"/>
              </a:ext>
            </a:extLst>
          </p:cNvPr>
          <p:cNvSpPr txBox="1"/>
          <p:nvPr/>
        </p:nvSpPr>
        <p:spPr>
          <a:xfrm>
            <a:off x="6823172" y="1638158"/>
            <a:ext cx="26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INFANT/BABY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F6854095-506D-FFA9-63A1-C7D38ED174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30797" y="4007476"/>
            <a:ext cx="1881258" cy="121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57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E7AF9B98-E9F7-5C22-1217-1B3869EA6B61}"/>
              </a:ext>
            </a:extLst>
          </p:cNvPr>
          <p:cNvGrpSpPr/>
          <p:nvPr/>
        </p:nvGrpSpPr>
        <p:grpSpPr>
          <a:xfrm>
            <a:off x="132502" y="1639808"/>
            <a:ext cx="2246728" cy="466394"/>
            <a:chOff x="5200240" y="1037735"/>
            <a:chExt cx="2246728" cy="466394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EB5F05C2-3A7B-2793-040E-B9DC5AEE3FF0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Triángulo 13">
              <a:extLst>
                <a:ext uri="{FF2B5EF4-FFF2-40B4-BE49-F238E27FC236}">
                  <a16:creationId xmlns:a16="http://schemas.microsoft.com/office/drawing/2014/main" id="{1519534F-CC46-7C23-F575-6D7DEABB760B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35080079-059F-C81A-8CA3-749D7B5081AB}"/>
              </a:ext>
            </a:extLst>
          </p:cNvPr>
          <p:cNvGrpSpPr/>
          <p:nvPr/>
        </p:nvGrpSpPr>
        <p:grpSpPr>
          <a:xfrm>
            <a:off x="2560390" y="1639808"/>
            <a:ext cx="2246728" cy="466394"/>
            <a:chOff x="5200240" y="1037735"/>
            <a:chExt cx="2246728" cy="466394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4666A2E0-89B0-7C9D-699D-77D67CE43B25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Triángulo 17">
              <a:extLst>
                <a:ext uri="{FF2B5EF4-FFF2-40B4-BE49-F238E27FC236}">
                  <a16:creationId xmlns:a16="http://schemas.microsoft.com/office/drawing/2014/main" id="{6D1B88C3-02CE-1B88-7475-FD549EF17C73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002C7C24-4F43-A8B8-F569-6C2227300F2B}"/>
              </a:ext>
            </a:extLst>
          </p:cNvPr>
          <p:cNvGrpSpPr/>
          <p:nvPr/>
        </p:nvGrpSpPr>
        <p:grpSpPr>
          <a:xfrm>
            <a:off x="4980128" y="1639808"/>
            <a:ext cx="4651482" cy="466394"/>
            <a:chOff x="5200240" y="1037735"/>
            <a:chExt cx="2246728" cy="466394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E67DE49A-237F-5533-AB53-E0F28F8EFA89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Triángulo 21">
              <a:extLst>
                <a:ext uri="{FF2B5EF4-FFF2-40B4-BE49-F238E27FC236}">
                  <a16:creationId xmlns:a16="http://schemas.microsoft.com/office/drawing/2014/main" id="{8F104DFA-1FA6-7BDC-04BB-B95F7DA07CDB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6" name="Gráfico 15">
            <a:extLst>
              <a:ext uri="{FF2B5EF4-FFF2-40B4-BE49-F238E27FC236}">
                <a16:creationId xmlns:a16="http://schemas.microsoft.com/office/drawing/2014/main" id="{AFED9FAB-EE46-4465-C650-279E87F2F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2862" y="2885948"/>
            <a:ext cx="1533345" cy="1494028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9686BC67-C117-2241-87D2-F8D78927E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5351" y="3632962"/>
            <a:ext cx="2553446" cy="558038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D295A50C-4488-3FF4-CB3B-36E6229F5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12300" y="3036164"/>
            <a:ext cx="1437289" cy="1193596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D83CFEE7-A739-A3C7-C1D6-3DD56EC005AA}"/>
              </a:ext>
            </a:extLst>
          </p:cNvPr>
          <p:cNvSpPr txBox="1"/>
          <p:nvPr/>
        </p:nvSpPr>
        <p:spPr>
          <a:xfrm>
            <a:off x="54678" y="1638158"/>
            <a:ext cx="238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MOUSE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D61D534-E0DA-849A-15F1-BEF57CFD4CD6}"/>
              </a:ext>
            </a:extLst>
          </p:cNvPr>
          <p:cNvSpPr txBox="1"/>
          <p:nvPr/>
        </p:nvSpPr>
        <p:spPr>
          <a:xfrm>
            <a:off x="2515775" y="1638158"/>
            <a:ext cx="238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CAT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63BE936-E3FD-918F-DCB2-4CAEF20D2AC1}"/>
              </a:ext>
            </a:extLst>
          </p:cNvPr>
          <p:cNvSpPr txBox="1"/>
          <p:nvPr/>
        </p:nvSpPr>
        <p:spPr>
          <a:xfrm>
            <a:off x="4900627" y="1638158"/>
            <a:ext cx="473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MITES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13455A35-4A81-FB40-A7A6-F3F214C7AD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02017" y="2772461"/>
            <a:ext cx="1297414" cy="1688338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09C18700-BECD-AE00-349C-32BF22858A74}"/>
              </a:ext>
            </a:extLst>
          </p:cNvPr>
          <p:cNvGrpSpPr/>
          <p:nvPr/>
        </p:nvGrpSpPr>
        <p:grpSpPr>
          <a:xfrm>
            <a:off x="9812770" y="1639808"/>
            <a:ext cx="2246728" cy="466394"/>
            <a:chOff x="5200240" y="1037735"/>
            <a:chExt cx="2246728" cy="46639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39D0621B-3128-C6FF-3067-A567FE365057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Triángulo 5">
              <a:extLst>
                <a:ext uri="{FF2B5EF4-FFF2-40B4-BE49-F238E27FC236}">
                  <a16:creationId xmlns:a16="http://schemas.microsoft.com/office/drawing/2014/main" id="{DB8B0FEA-A9E8-3009-2758-618E049F44C7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A68C3FD6-86BE-9D44-C60B-BDE57F557F96}"/>
              </a:ext>
            </a:extLst>
          </p:cNvPr>
          <p:cNvSpPr txBox="1"/>
          <p:nvPr/>
        </p:nvSpPr>
        <p:spPr>
          <a:xfrm>
            <a:off x="9698383" y="1638158"/>
            <a:ext cx="238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HYMENOPTERA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35F40B2-00F2-AFDE-AAB2-CC9DA3BCDF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8383" y="2558770"/>
            <a:ext cx="2329046" cy="156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40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8DBE16ED-9DF3-69EF-8A25-B32DD3BF0809}"/>
              </a:ext>
            </a:extLst>
          </p:cNvPr>
          <p:cNvGrpSpPr/>
          <p:nvPr/>
        </p:nvGrpSpPr>
        <p:grpSpPr>
          <a:xfrm>
            <a:off x="1168196" y="1844089"/>
            <a:ext cx="2246728" cy="466394"/>
            <a:chOff x="5200240" y="1037735"/>
            <a:chExt cx="2246728" cy="46639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E35A0FE0-CDF6-166B-D200-6D25F5156AB8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Triángulo 7">
              <a:extLst>
                <a:ext uri="{FF2B5EF4-FFF2-40B4-BE49-F238E27FC236}">
                  <a16:creationId xmlns:a16="http://schemas.microsoft.com/office/drawing/2014/main" id="{34BE4DB4-C49D-022C-331A-3DA1E7575A6C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7" name="Gráfico 6">
            <a:extLst>
              <a:ext uri="{FF2B5EF4-FFF2-40B4-BE49-F238E27FC236}">
                <a16:creationId xmlns:a16="http://schemas.microsoft.com/office/drawing/2014/main" id="{D6A8ADE4-539D-A5A4-3372-799426FC8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2385" y="2919232"/>
            <a:ext cx="1976745" cy="140169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7FC1632-72C7-EB80-8AF2-A83F7F65F7F0}"/>
              </a:ext>
            </a:extLst>
          </p:cNvPr>
          <p:cNvSpPr txBox="1"/>
          <p:nvPr/>
        </p:nvSpPr>
        <p:spPr>
          <a:xfrm>
            <a:off x="1683577" y="1842438"/>
            <a:ext cx="121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DOG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837D68C7-240A-57D7-5E0F-6D788DAA3F54}"/>
              </a:ext>
            </a:extLst>
          </p:cNvPr>
          <p:cNvGrpSpPr/>
          <p:nvPr/>
        </p:nvGrpSpPr>
        <p:grpSpPr>
          <a:xfrm>
            <a:off x="4913482" y="1844089"/>
            <a:ext cx="2246728" cy="466394"/>
            <a:chOff x="5200240" y="1037735"/>
            <a:chExt cx="2246728" cy="466394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2E8D9706-B1CF-0678-6232-AD15D9898C71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Triángulo 12">
              <a:extLst>
                <a:ext uri="{FF2B5EF4-FFF2-40B4-BE49-F238E27FC236}">
                  <a16:creationId xmlns:a16="http://schemas.microsoft.com/office/drawing/2014/main" id="{5358B8B7-2308-65F2-D6FC-224927969677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3C8EC45-414C-0805-E569-FF0E82CED9F5}"/>
              </a:ext>
            </a:extLst>
          </p:cNvPr>
          <p:cNvSpPr txBox="1"/>
          <p:nvPr/>
        </p:nvSpPr>
        <p:spPr>
          <a:xfrm>
            <a:off x="4845210" y="1842439"/>
            <a:ext cx="238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FISH</a:t>
            </a:r>
          </a:p>
          <a:p>
            <a:pPr algn="ctr"/>
            <a:endParaRPr lang="es-ES" b="1">
              <a:solidFill>
                <a:schemeClr val="bg1"/>
              </a:solidFill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9D7E70F9-B1CC-8B3A-3204-9D1C74082FD1}"/>
              </a:ext>
            </a:extLst>
          </p:cNvPr>
          <p:cNvGrpSpPr/>
          <p:nvPr/>
        </p:nvGrpSpPr>
        <p:grpSpPr>
          <a:xfrm>
            <a:off x="8651999" y="1844089"/>
            <a:ext cx="2246728" cy="466394"/>
            <a:chOff x="5200240" y="1037735"/>
            <a:chExt cx="2246728" cy="466394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60FEB580-4DC7-A2AD-6681-C83E5A2B116D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Triángulo 22">
              <a:extLst>
                <a:ext uri="{FF2B5EF4-FFF2-40B4-BE49-F238E27FC236}">
                  <a16:creationId xmlns:a16="http://schemas.microsoft.com/office/drawing/2014/main" id="{B5505E88-B43A-E102-7B76-B69B3FD443B3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7BB30B1-4982-A6AC-97A8-E7A46D4A7A3A}"/>
              </a:ext>
            </a:extLst>
          </p:cNvPr>
          <p:cNvSpPr txBox="1"/>
          <p:nvPr/>
        </p:nvSpPr>
        <p:spPr>
          <a:xfrm>
            <a:off x="8595670" y="1842439"/>
            <a:ext cx="238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ALTERNARIA FUNGUS</a:t>
            </a:r>
          </a:p>
          <a:p>
            <a:pPr algn="ctr"/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0471768A-7295-106F-FAE6-3E01EAAC2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3468" y="2612595"/>
            <a:ext cx="2002187" cy="2190427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64BB3F89-599F-4EFF-59C8-115F95DF0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70344" y="3014768"/>
            <a:ext cx="2888746" cy="138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54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A31C7F2E-91D4-4F04-FB50-CADB68F725FE}"/>
              </a:ext>
            </a:extLst>
          </p:cNvPr>
          <p:cNvGrpSpPr/>
          <p:nvPr/>
        </p:nvGrpSpPr>
        <p:grpSpPr>
          <a:xfrm>
            <a:off x="2595606" y="1844089"/>
            <a:ext cx="2246728" cy="466394"/>
            <a:chOff x="5200240" y="1037735"/>
            <a:chExt cx="2246728" cy="466394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8886AE78-F21B-B3CB-260E-70EA7215DB1D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Triángulo 18">
              <a:extLst>
                <a:ext uri="{FF2B5EF4-FFF2-40B4-BE49-F238E27FC236}">
                  <a16:creationId xmlns:a16="http://schemas.microsoft.com/office/drawing/2014/main" id="{F8DCB75A-8046-C3F0-B4A6-D7A884A49AA5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BA20227-C3AE-4E14-B002-36B4227F2973}"/>
              </a:ext>
            </a:extLst>
          </p:cNvPr>
          <p:cNvSpPr txBox="1"/>
          <p:nvPr/>
        </p:nvSpPr>
        <p:spPr>
          <a:xfrm>
            <a:off x="2527334" y="1842439"/>
            <a:ext cx="238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TOBACCO</a:t>
            </a:r>
          </a:p>
          <a:p>
            <a:pPr algn="ctr"/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9D7E70F9-B1CC-8B3A-3204-9D1C74082FD1}"/>
              </a:ext>
            </a:extLst>
          </p:cNvPr>
          <p:cNvGrpSpPr/>
          <p:nvPr/>
        </p:nvGrpSpPr>
        <p:grpSpPr>
          <a:xfrm>
            <a:off x="6653517" y="1844089"/>
            <a:ext cx="2246728" cy="466394"/>
            <a:chOff x="5200240" y="1037735"/>
            <a:chExt cx="2246728" cy="466394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60FEB580-4DC7-A2AD-6681-C83E5A2B116D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Triángulo 22">
              <a:extLst>
                <a:ext uri="{FF2B5EF4-FFF2-40B4-BE49-F238E27FC236}">
                  <a16:creationId xmlns:a16="http://schemas.microsoft.com/office/drawing/2014/main" id="{B5505E88-B43A-E102-7B76-B69B3FD443B3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7BB30B1-4982-A6AC-97A8-E7A46D4A7A3A}"/>
              </a:ext>
            </a:extLst>
          </p:cNvPr>
          <p:cNvSpPr txBox="1"/>
          <p:nvPr/>
        </p:nvSpPr>
        <p:spPr>
          <a:xfrm>
            <a:off x="6597188" y="1842439"/>
            <a:ext cx="238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ENVIRONMENTAL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EE61A71C-B483-6F6A-FE90-327B34BB6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1371" y="2846579"/>
            <a:ext cx="2228344" cy="111417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89B180D-A965-F8B6-691C-989DB239E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188" y="2622141"/>
            <a:ext cx="2383274" cy="19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13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664581FB-186F-BE07-DAA2-54415AE1FAC6}"/>
              </a:ext>
            </a:extLst>
          </p:cNvPr>
          <p:cNvGrpSpPr/>
          <p:nvPr/>
        </p:nvGrpSpPr>
        <p:grpSpPr>
          <a:xfrm>
            <a:off x="400760" y="1662052"/>
            <a:ext cx="3667561" cy="466394"/>
            <a:chOff x="2089236" y="1037735"/>
            <a:chExt cx="3667561" cy="466394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90E29AE5-599D-569A-AFAF-C4330D31A66C}"/>
                </a:ext>
              </a:extLst>
            </p:cNvPr>
            <p:cNvSpPr/>
            <p:nvPr/>
          </p:nvSpPr>
          <p:spPr>
            <a:xfrm>
              <a:off x="2089236" y="1037735"/>
              <a:ext cx="3667561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Triángulo 9">
              <a:extLst>
                <a:ext uri="{FF2B5EF4-FFF2-40B4-BE49-F238E27FC236}">
                  <a16:creationId xmlns:a16="http://schemas.microsoft.com/office/drawing/2014/main" id="{44550B17-FF5A-BB29-1BEE-6B883F8C3E8F}"/>
                </a:ext>
              </a:extLst>
            </p:cNvPr>
            <p:cNvSpPr/>
            <p:nvPr/>
          </p:nvSpPr>
          <p:spPr>
            <a:xfrm rot="10800000">
              <a:off x="3845371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12801119-84E1-0CED-0FC5-B4ACF91657AF}"/>
              </a:ext>
            </a:extLst>
          </p:cNvPr>
          <p:cNvSpPr txBox="1"/>
          <p:nvPr/>
        </p:nvSpPr>
        <p:spPr>
          <a:xfrm>
            <a:off x="1149399" y="1656446"/>
            <a:ext cx="22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</a:rPr>
              <a:t>HEALTHY LUNGS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936D698-53CE-0AD5-A251-90D439B3B227}"/>
              </a:ext>
            </a:extLst>
          </p:cNvPr>
          <p:cNvGrpSpPr/>
          <p:nvPr/>
        </p:nvGrpSpPr>
        <p:grpSpPr>
          <a:xfrm>
            <a:off x="4306556" y="1662052"/>
            <a:ext cx="3667561" cy="466394"/>
            <a:chOff x="2089236" y="1037735"/>
            <a:chExt cx="3667561" cy="466394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31CA5C93-3A3C-EDA4-1DF9-9A0803B34BDB}"/>
                </a:ext>
              </a:extLst>
            </p:cNvPr>
            <p:cNvSpPr/>
            <p:nvPr/>
          </p:nvSpPr>
          <p:spPr>
            <a:xfrm>
              <a:off x="2089236" y="1037735"/>
              <a:ext cx="3667561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Triángulo 6">
              <a:extLst>
                <a:ext uri="{FF2B5EF4-FFF2-40B4-BE49-F238E27FC236}">
                  <a16:creationId xmlns:a16="http://schemas.microsoft.com/office/drawing/2014/main" id="{938C8386-B764-C8C1-5F35-04F3F9415E55}"/>
                </a:ext>
              </a:extLst>
            </p:cNvPr>
            <p:cNvSpPr/>
            <p:nvPr/>
          </p:nvSpPr>
          <p:spPr>
            <a:xfrm rot="10800000">
              <a:off x="3845371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462DADF-EBEF-64E9-781C-E28CC83E3FED}"/>
              </a:ext>
            </a:extLst>
          </p:cNvPr>
          <p:cNvSpPr txBox="1"/>
          <p:nvPr/>
        </p:nvSpPr>
        <p:spPr>
          <a:xfrm>
            <a:off x="5055195" y="1656446"/>
            <a:ext cx="22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</a:rPr>
              <a:t>SMOKER LUNGS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FED4546-14EE-3171-FBB7-AA2CFDB33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816" y="2377670"/>
            <a:ext cx="2159000" cy="21209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F5F7D61-618B-8FFA-D9D0-EE68B16BB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690" y="2322846"/>
            <a:ext cx="2171700" cy="214630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90F91A06-F250-DC6E-940C-25DFB48B52C9}"/>
              </a:ext>
            </a:extLst>
          </p:cNvPr>
          <p:cNvGrpSpPr/>
          <p:nvPr/>
        </p:nvGrpSpPr>
        <p:grpSpPr>
          <a:xfrm>
            <a:off x="8242312" y="1662052"/>
            <a:ext cx="3667561" cy="466394"/>
            <a:chOff x="2089236" y="1037735"/>
            <a:chExt cx="3667561" cy="46639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BFEEE27A-E4FB-BC3F-F970-A469FCE7B6E0}"/>
                </a:ext>
              </a:extLst>
            </p:cNvPr>
            <p:cNvSpPr/>
            <p:nvPr/>
          </p:nvSpPr>
          <p:spPr>
            <a:xfrm>
              <a:off x="2089236" y="1037735"/>
              <a:ext cx="3667561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Triángulo 11">
              <a:extLst>
                <a:ext uri="{FF2B5EF4-FFF2-40B4-BE49-F238E27FC236}">
                  <a16:creationId xmlns:a16="http://schemas.microsoft.com/office/drawing/2014/main" id="{DA1C7126-780E-6C98-8A12-048A7B4EECD9}"/>
                </a:ext>
              </a:extLst>
            </p:cNvPr>
            <p:cNvSpPr/>
            <p:nvPr/>
          </p:nvSpPr>
          <p:spPr>
            <a:xfrm rot="10800000">
              <a:off x="3845371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3E7D3EB-DA1B-F952-4B3E-2B6219F19636}"/>
              </a:ext>
            </a:extLst>
          </p:cNvPr>
          <p:cNvSpPr txBox="1"/>
          <p:nvPr/>
        </p:nvSpPr>
        <p:spPr>
          <a:xfrm>
            <a:off x="8990951" y="1656446"/>
            <a:ext cx="22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HEART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AB790E1C-81F8-84BA-9A7A-1FBF390B7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41378" y="2290464"/>
            <a:ext cx="1390393" cy="178333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5E21DE03-D31F-E410-6BB1-C0F702E98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91072" y="2322498"/>
            <a:ext cx="2206493" cy="253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19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664581FB-186F-BE07-DAA2-54415AE1FAC6}"/>
              </a:ext>
            </a:extLst>
          </p:cNvPr>
          <p:cNvGrpSpPr/>
          <p:nvPr/>
        </p:nvGrpSpPr>
        <p:grpSpPr>
          <a:xfrm>
            <a:off x="1536027" y="1256427"/>
            <a:ext cx="3667561" cy="466394"/>
            <a:chOff x="2089236" y="1037735"/>
            <a:chExt cx="3667561" cy="466394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90E29AE5-599D-569A-AFAF-C4330D31A66C}"/>
                </a:ext>
              </a:extLst>
            </p:cNvPr>
            <p:cNvSpPr/>
            <p:nvPr/>
          </p:nvSpPr>
          <p:spPr>
            <a:xfrm>
              <a:off x="2089236" y="1037735"/>
              <a:ext cx="3667561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Triángulo 9">
              <a:extLst>
                <a:ext uri="{FF2B5EF4-FFF2-40B4-BE49-F238E27FC236}">
                  <a16:creationId xmlns:a16="http://schemas.microsoft.com/office/drawing/2014/main" id="{44550B17-FF5A-BB29-1BEE-6B883F8C3E8F}"/>
                </a:ext>
              </a:extLst>
            </p:cNvPr>
            <p:cNvSpPr/>
            <p:nvPr/>
          </p:nvSpPr>
          <p:spPr>
            <a:xfrm rot="10800000">
              <a:off x="3845371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12801119-84E1-0CED-0FC5-B4ACF91657AF}"/>
              </a:ext>
            </a:extLst>
          </p:cNvPr>
          <p:cNvSpPr txBox="1"/>
          <p:nvPr/>
        </p:nvSpPr>
        <p:spPr>
          <a:xfrm>
            <a:off x="2284666" y="1250821"/>
            <a:ext cx="22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NOSE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04DF517-CE92-EB4A-8691-8FABAFA7E7D8}"/>
              </a:ext>
            </a:extLst>
          </p:cNvPr>
          <p:cNvGrpSpPr/>
          <p:nvPr/>
        </p:nvGrpSpPr>
        <p:grpSpPr>
          <a:xfrm>
            <a:off x="5811730" y="1256427"/>
            <a:ext cx="5214849" cy="466394"/>
            <a:chOff x="2089236" y="1037735"/>
            <a:chExt cx="5214849" cy="466394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B6839005-DD22-E107-F215-184CF97380F6}"/>
                </a:ext>
              </a:extLst>
            </p:cNvPr>
            <p:cNvSpPr/>
            <p:nvPr/>
          </p:nvSpPr>
          <p:spPr>
            <a:xfrm>
              <a:off x="2089236" y="1037735"/>
              <a:ext cx="5214849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Triángulo 15">
              <a:extLst>
                <a:ext uri="{FF2B5EF4-FFF2-40B4-BE49-F238E27FC236}">
                  <a16:creationId xmlns:a16="http://schemas.microsoft.com/office/drawing/2014/main" id="{2D773A8A-1C1B-FB8A-AAF6-C0AA7D6D968F}"/>
                </a:ext>
              </a:extLst>
            </p:cNvPr>
            <p:cNvSpPr/>
            <p:nvPr/>
          </p:nvSpPr>
          <p:spPr>
            <a:xfrm rot="10800000">
              <a:off x="4708080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FC2D25A-67BD-87B3-16F2-46898F37E7F9}"/>
              </a:ext>
            </a:extLst>
          </p:cNvPr>
          <p:cNvSpPr txBox="1"/>
          <p:nvPr/>
        </p:nvSpPr>
        <p:spPr>
          <a:xfrm>
            <a:off x="5956835" y="1250821"/>
            <a:ext cx="521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ORAL CAVITY/OROPHARINGEAL DIGESTIVE TRACT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77678D8C-35A0-05D2-26F7-CC46E65D2F53}"/>
              </a:ext>
            </a:extLst>
          </p:cNvPr>
          <p:cNvGrpSpPr/>
          <p:nvPr/>
        </p:nvGrpSpPr>
        <p:grpSpPr>
          <a:xfrm>
            <a:off x="1549026" y="3776957"/>
            <a:ext cx="3667561" cy="466394"/>
            <a:chOff x="2089236" y="1037735"/>
            <a:chExt cx="3667561" cy="466394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63975F47-8D9E-7E5E-B32A-45300DEBCE52}"/>
                </a:ext>
              </a:extLst>
            </p:cNvPr>
            <p:cNvSpPr/>
            <p:nvPr/>
          </p:nvSpPr>
          <p:spPr>
            <a:xfrm>
              <a:off x="2089236" y="1037735"/>
              <a:ext cx="3667561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Triángulo 22">
              <a:extLst>
                <a:ext uri="{FF2B5EF4-FFF2-40B4-BE49-F238E27FC236}">
                  <a16:creationId xmlns:a16="http://schemas.microsoft.com/office/drawing/2014/main" id="{C91FD959-E567-D1C5-5981-3B0E1FF7F43D}"/>
                </a:ext>
              </a:extLst>
            </p:cNvPr>
            <p:cNvSpPr/>
            <p:nvPr/>
          </p:nvSpPr>
          <p:spPr>
            <a:xfrm rot="10800000">
              <a:off x="3845371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AE536BE-1BF4-7D95-C98B-7F0124ED182C}"/>
              </a:ext>
            </a:extLst>
          </p:cNvPr>
          <p:cNvSpPr txBox="1"/>
          <p:nvPr/>
        </p:nvSpPr>
        <p:spPr>
          <a:xfrm>
            <a:off x="2297665" y="3771351"/>
            <a:ext cx="22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DIGESTIVE TUBE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3F222DA-5F69-ECE8-D91B-A9999DF2F16F}"/>
              </a:ext>
            </a:extLst>
          </p:cNvPr>
          <p:cNvGrpSpPr/>
          <p:nvPr/>
        </p:nvGrpSpPr>
        <p:grpSpPr>
          <a:xfrm>
            <a:off x="6666063" y="3798493"/>
            <a:ext cx="3667561" cy="466394"/>
            <a:chOff x="2089236" y="1037735"/>
            <a:chExt cx="3667561" cy="466394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1BA5C274-071F-01A4-8A6C-67B655B6D0E0}"/>
                </a:ext>
              </a:extLst>
            </p:cNvPr>
            <p:cNvSpPr/>
            <p:nvPr/>
          </p:nvSpPr>
          <p:spPr>
            <a:xfrm>
              <a:off x="2089236" y="1037735"/>
              <a:ext cx="3667561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Triángulo 5">
              <a:extLst>
                <a:ext uri="{FF2B5EF4-FFF2-40B4-BE49-F238E27FC236}">
                  <a16:creationId xmlns:a16="http://schemas.microsoft.com/office/drawing/2014/main" id="{627B839F-8874-D0FC-E484-165A5E4011C9}"/>
                </a:ext>
              </a:extLst>
            </p:cNvPr>
            <p:cNvSpPr/>
            <p:nvPr/>
          </p:nvSpPr>
          <p:spPr>
            <a:xfrm rot="10800000">
              <a:off x="3845371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C618BA32-3034-8694-DF7A-8B97EFDA473D}"/>
              </a:ext>
            </a:extLst>
          </p:cNvPr>
          <p:cNvSpPr txBox="1"/>
          <p:nvPr/>
        </p:nvSpPr>
        <p:spPr>
          <a:xfrm>
            <a:off x="7414702" y="3792887"/>
            <a:ext cx="22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NASAL POLYPS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496754C-A47B-1665-8CAE-A7DC45F65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294" y="1972045"/>
            <a:ext cx="1165301" cy="162469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08C8C61-D1F7-419C-2DB4-AD20372FC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327" y="1879472"/>
            <a:ext cx="905476" cy="138123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607FE38-5FDF-7912-CA1E-EAF599601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506" y="4304678"/>
            <a:ext cx="1645886" cy="230260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A241BD7-7653-A20B-3892-B4C185A8B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6786" y="4439494"/>
            <a:ext cx="1361999" cy="1624699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4C32D20-435D-B7E5-C83E-AC2F7D5221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7337" y="1879472"/>
            <a:ext cx="905476" cy="1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23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DE9E8F98-6CED-A89D-1E56-A4931B72F9DE}"/>
              </a:ext>
            </a:extLst>
          </p:cNvPr>
          <p:cNvGrpSpPr/>
          <p:nvPr/>
        </p:nvGrpSpPr>
        <p:grpSpPr>
          <a:xfrm>
            <a:off x="794368" y="1626405"/>
            <a:ext cx="2656362" cy="466394"/>
            <a:chOff x="4985871" y="1037735"/>
            <a:chExt cx="2656362" cy="46639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8A6FCD58-38F1-197D-DA35-74750B4BC21D}"/>
                </a:ext>
              </a:extLst>
            </p:cNvPr>
            <p:cNvSpPr/>
            <p:nvPr/>
          </p:nvSpPr>
          <p:spPr>
            <a:xfrm>
              <a:off x="4985871" y="1037735"/>
              <a:ext cx="2656362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Triángulo 6">
              <a:extLst>
                <a:ext uri="{FF2B5EF4-FFF2-40B4-BE49-F238E27FC236}">
                  <a16:creationId xmlns:a16="http://schemas.microsoft.com/office/drawing/2014/main" id="{6BC8578C-7DA0-3D8D-9044-594310E0B63A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FF9FE66-8FC9-A696-86F2-65CF1B29C270}"/>
              </a:ext>
            </a:extLst>
          </p:cNvPr>
          <p:cNvGrpSpPr/>
          <p:nvPr/>
        </p:nvGrpSpPr>
        <p:grpSpPr>
          <a:xfrm>
            <a:off x="8728004" y="1626405"/>
            <a:ext cx="2656362" cy="466394"/>
            <a:chOff x="4985871" y="1037735"/>
            <a:chExt cx="2656362" cy="466394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6C9FF3C-6AFA-23B4-D905-E37C6781A9C8}"/>
                </a:ext>
              </a:extLst>
            </p:cNvPr>
            <p:cNvSpPr/>
            <p:nvPr/>
          </p:nvSpPr>
          <p:spPr>
            <a:xfrm>
              <a:off x="4985871" y="1037735"/>
              <a:ext cx="2656362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Triángulo 13">
              <a:extLst>
                <a:ext uri="{FF2B5EF4-FFF2-40B4-BE49-F238E27FC236}">
                  <a16:creationId xmlns:a16="http://schemas.microsoft.com/office/drawing/2014/main" id="{ECD9FBB9-AC8E-C6F6-A70D-9627FA5E0003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6" name="Gráfico 5">
            <a:extLst>
              <a:ext uri="{FF2B5EF4-FFF2-40B4-BE49-F238E27FC236}">
                <a16:creationId xmlns:a16="http://schemas.microsoft.com/office/drawing/2014/main" id="{DB7F599C-CBE1-A49E-FB10-E081740E2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436303">
            <a:off x="914765" y="2889513"/>
            <a:ext cx="3733800" cy="19812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77134912-B7A4-3ED0-2957-5BC1121B9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03313" y="2503258"/>
            <a:ext cx="2451660" cy="289170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CC32E07-B433-5D94-93AF-6A5CAC71C4B8}"/>
              </a:ext>
            </a:extLst>
          </p:cNvPr>
          <p:cNvSpPr txBox="1"/>
          <p:nvPr/>
        </p:nvSpPr>
        <p:spPr>
          <a:xfrm>
            <a:off x="794368" y="1638158"/>
            <a:ext cx="26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NEURON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470F261-7A31-296D-331C-A0C7A417F69A}"/>
              </a:ext>
            </a:extLst>
          </p:cNvPr>
          <p:cNvSpPr txBox="1"/>
          <p:nvPr/>
        </p:nvSpPr>
        <p:spPr>
          <a:xfrm>
            <a:off x="8741270" y="1638158"/>
            <a:ext cx="26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LYMPH NODE</a:t>
            </a:r>
            <a:endParaRPr lang="es-ES" b="1">
              <a:solidFill>
                <a:schemeClr val="bg1"/>
              </a:solidFill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1C37F3E2-CC1E-45C9-CB14-36FBB0C8196A}"/>
              </a:ext>
            </a:extLst>
          </p:cNvPr>
          <p:cNvGrpSpPr/>
          <p:nvPr/>
        </p:nvGrpSpPr>
        <p:grpSpPr>
          <a:xfrm>
            <a:off x="4913881" y="1626405"/>
            <a:ext cx="2656362" cy="466394"/>
            <a:chOff x="4985871" y="1037735"/>
            <a:chExt cx="2656362" cy="466394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D6EB1AF4-A482-6889-484F-B03225E9ADB9}"/>
                </a:ext>
              </a:extLst>
            </p:cNvPr>
            <p:cNvSpPr/>
            <p:nvPr/>
          </p:nvSpPr>
          <p:spPr>
            <a:xfrm>
              <a:off x="4985871" y="1037735"/>
              <a:ext cx="2656362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Triángulo 8">
              <a:extLst>
                <a:ext uri="{FF2B5EF4-FFF2-40B4-BE49-F238E27FC236}">
                  <a16:creationId xmlns:a16="http://schemas.microsoft.com/office/drawing/2014/main" id="{04C1F89B-7641-13A4-D814-1368C47801D0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839C7388-18FD-57A3-CFA0-421BA81B907C}"/>
              </a:ext>
            </a:extLst>
          </p:cNvPr>
          <p:cNvSpPr txBox="1"/>
          <p:nvPr/>
        </p:nvSpPr>
        <p:spPr>
          <a:xfrm>
            <a:off x="4913881" y="1638158"/>
            <a:ext cx="26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NERVE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DB66B6B-D8FE-D97A-08AD-C2D083F126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0819" y="2533348"/>
            <a:ext cx="1616543" cy="179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69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CD907536-AA8C-E9B0-76E5-7F2EF6610BC7}"/>
              </a:ext>
            </a:extLst>
          </p:cNvPr>
          <p:cNvGrpSpPr/>
          <p:nvPr/>
        </p:nvGrpSpPr>
        <p:grpSpPr>
          <a:xfrm>
            <a:off x="1557457" y="1662052"/>
            <a:ext cx="8445076" cy="466394"/>
            <a:chOff x="2089236" y="1037735"/>
            <a:chExt cx="8445076" cy="466394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3264BF46-9143-0B3C-3A0E-45874DE1AC2C}"/>
                </a:ext>
              </a:extLst>
            </p:cNvPr>
            <p:cNvSpPr/>
            <p:nvPr/>
          </p:nvSpPr>
          <p:spPr>
            <a:xfrm>
              <a:off x="2089236" y="1037735"/>
              <a:ext cx="8445076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Triángulo 4">
              <a:extLst>
                <a:ext uri="{FF2B5EF4-FFF2-40B4-BE49-F238E27FC236}">
                  <a16:creationId xmlns:a16="http://schemas.microsoft.com/office/drawing/2014/main" id="{D7DAE93D-FAD0-5D7B-5871-04715500B09D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13C8EBD-9E16-C32B-FE65-8B7E898F955B}"/>
              </a:ext>
            </a:extLst>
          </p:cNvPr>
          <p:cNvSpPr txBox="1"/>
          <p:nvPr/>
        </p:nvSpPr>
        <p:spPr>
          <a:xfrm>
            <a:off x="4676748" y="1656446"/>
            <a:ext cx="22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</a:rPr>
              <a:t>SKIN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4EAB5268-FF4F-6AB7-745C-821B22738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2644" y="2278135"/>
            <a:ext cx="33147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0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0EE0B169-5E4C-A6AD-CACF-2FBF83A77B79}"/>
              </a:ext>
            </a:extLst>
          </p:cNvPr>
          <p:cNvGrpSpPr/>
          <p:nvPr/>
        </p:nvGrpSpPr>
        <p:grpSpPr>
          <a:xfrm>
            <a:off x="885217" y="1659935"/>
            <a:ext cx="10019489" cy="466394"/>
            <a:chOff x="1416996" y="1037735"/>
            <a:chExt cx="10019489" cy="466394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018EE83A-2652-06E5-A518-2EF11FB2CE0F}"/>
                </a:ext>
              </a:extLst>
            </p:cNvPr>
            <p:cNvSpPr/>
            <p:nvPr/>
          </p:nvSpPr>
          <p:spPr>
            <a:xfrm>
              <a:off x="1416996" y="1037735"/>
              <a:ext cx="10019489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Triángulo 17">
              <a:extLst>
                <a:ext uri="{FF2B5EF4-FFF2-40B4-BE49-F238E27FC236}">
                  <a16:creationId xmlns:a16="http://schemas.microsoft.com/office/drawing/2014/main" id="{10ED4780-C8F7-D4A5-D76A-825AD6ED3808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039BA9A4-CEC8-510F-9B08-4189DCBD6140}"/>
              </a:ext>
            </a:extLst>
          </p:cNvPr>
          <p:cNvSpPr txBox="1"/>
          <p:nvPr/>
        </p:nvSpPr>
        <p:spPr>
          <a:xfrm>
            <a:off x="5007718" y="1669805"/>
            <a:ext cx="1561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</a:rPr>
              <a:t>T CELL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1A729E29-88F7-BEF5-EFF1-9755F7C5A7C0}"/>
              </a:ext>
            </a:extLst>
          </p:cNvPr>
          <p:cNvGrpSpPr/>
          <p:nvPr/>
        </p:nvGrpSpPr>
        <p:grpSpPr>
          <a:xfrm>
            <a:off x="3626390" y="2405879"/>
            <a:ext cx="1381328" cy="1381328"/>
            <a:chOff x="1381233" y="2311940"/>
            <a:chExt cx="1381328" cy="1381328"/>
          </a:xfrm>
        </p:grpSpPr>
        <p:pic>
          <p:nvPicPr>
            <p:cNvPr id="20" name="Gráfico 19">
              <a:extLst>
                <a:ext uri="{FF2B5EF4-FFF2-40B4-BE49-F238E27FC236}">
                  <a16:creationId xmlns:a16="http://schemas.microsoft.com/office/drawing/2014/main" id="{679EA44F-0285-4A59-69C3-A808500B4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81233" y="2311940"/>
              <a:ext cx="1381328" cy="1381328"/>
            </a:xfrm>
            <a:prstGeom prst="rect">
              <a:avLst/>
            </a:prstGeom>
          </p:spPr>
        </p:pic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FC8BF844-B5AA-1665-2732-B24D3104D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95722" y="2680243"/>
              <a:ext cx="875010" cy="875010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9E5BE868-9932-ED93-DE83-79AED5E82BD9}"/>
                </a:ext>
              </a:extLst>
            </p:cNvPr>
            <p:cNvSpPr txBox="1"/>
            <p:nvPr/>
          </p:nvSpPr>
          <p:spPr>
            <a:xfrm>
              <a:off x="1489574" y="2948958"/>
              <a:ext cx="10493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Th0</a:t>
              </a: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526A497-BE80-D0D3-0DC4-4A81687F2AA3}"/>
              </a:ext>
            </a:extLst>
          </p:cNvPr>
          <p:cNvGrpSpPr/>
          <p:nvPr/>
        </p:nvGrpSpPr>
        <p:grpSpPr>
          <a:xfrm>
            <a:off x="1971803" y="2405879"/>
            <a:ext cx="1381328" cy="1381328"/>
            <a:chOff x="1381233" y="2311940"/>
            <a:chExt cx="1381328" cy="1381328"/>
          </a:xfrm>
        </p:grpSpPr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9E479D72-65B7-49A2-503D-4462B9C9E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81233" y="2311940"/>
              <a:ext cx="1381328" cy="1381328"/>
            </a:xfrm>
            <a:prstGeom prst="rect">
              <a:avLst/>
            </a:prstGeom>
          </p:spPr>
        </p:pic>
        <p:pic>
          <p:nvPicPr>
            <p:cNvPr id="25" name="Gráfico 24">
              <a:extLst>
                <a:ext uri="{FF2B5EF4-FFF2-40B4-BE49-F238E27FC236}">
                  <a16:creationId xmlns:a16="http://schemas.microsoft.com/office/drawing/2014/main" id="{1ABA71C0-FCD2-C0F0-2AF3-F7BA3EE70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95722" y="2680243"/>
              <a:ext cx="875010" cy="875010"/>
            </a:xfrm>
            <a:prstGeom prst="rect">
              <a:avLst/>
            </a:prstGeom>
          </p:spPr>
        </p:pic>
      </p:grpSp>
      <p:grpSp>
        <p:nvGrpSpPr>
          <p:cNvPr id="84" name="Grupo 83">
            <a:extLst>
              <a:ext uri="{FF2B5EF4-FFF2-40B4-BE49-F238E27FC236}">
                <a16:creationId xmlns:a16="http://schemas.microsoft.com/office/drawing/2014/main" id="{6FA6BDA4-1F18-E40B-822A-944C7448778E}"/>
              </a:ext>
            </a:extLst>
          </p:cNvPr>
          <p:cNvGrpSpPr/>
          <p:nvPr/>
        </p:nvGrpSpPr>
        <p:grpSpPr>
          <a:xfrm>
            <a:off x="1080088" y="4304235"/>
            <a:ext cx="1381328" cy="1381328"/>
            <a:chOff x="1080088" y="4304235"/>
            <a:chExt cx="1381328" cy="1381328"/>
          </a:xfrm>
        </p:grpSpPr>
        <p:pic>
          <p:nvPicPr>
            <p:cNvPr id="28" name="Gráfico 27">
              <a:extLst>
                <a:ext uri="{FF2B5EF4-FFF2-40B4-BE49-F238E27FC236}">
                  <a16:creationId xmlns:a16="http://schemas.microsoft.com/office/drawing/2014/main" id="{1E7A3957-B062-5CB8-DABE-880F754DA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0088" y="4304235"/>
              <a:ext cx="1381328" cy="1381328"/>
            </a:xfrm>
            <a:prstGeom prst="rect">
              <a:avLst/>
            </a:prstGeom>
          </p:spPr>
        </p:pic>
        <p:pic>
          <p:nvPicPr>
            <p:cNvPr id="29" name="Gráfico 28">
              <a:extLst>
                <a:ext uri="{FF2B5EF4-FFF2-40B4-BE49-F238E27FC236}">
                  <a16:creationId xmlns:a16="http://schemas.microsoft.com/office/drawing/2014/main" id="{C12EFFA1-2C53-3C21-88E3-7AEB62733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94577" y="4672538"/>
              <a:ext cx="875010" cy="875010"/>
            </a:xfrm>
            <a:prstGeom prst="rect">
              <a:avLst/>
            </a:prstGeom>
          </p:spPr>
        </p:pic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EF27DAD6-7AAB-93D7-FD34-B4E038C8D28D}"/>
                </a:ext>
              </a:extLst>
            </p:cNvPr>
            <p:cNvSpPr txBox="1"/>
            <p:nvPr/>
          </p:nvSpPr>
          <p:spPr>
            <a:xfrm>
              <a:off x="1188429" y="4941253"/>
              <a:ext cx="10493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Th17</a:t>
              </a:r>
            </a:p>
          </p:txBody>
        </p:sp>
      </p:grpSp>
      <p:grpSp>
        <p:nvGrpSpPr>
          <p:cNvPr id="83" name="Grupo 82">
            <a:extLst>
              <a:ext uri="{FF2B5EF4-FFF2-40B4-BE49-F238E27FC236}">
                <a16:creationId xmlns:a16="http://schemas.microsoft.com/office/drawing/2014/main" id="{67C8449A-1828-C60F-2033-CD0BECE37355}"/>
              </a:ext>
            </a:extLst>
          </p:cNvPr>
          <p:cNvGrpSpPr/>
          <p:nvPr/>
        </p:nvGrpSpPr>
        <p:grpSpPr>
          <a:xfrm>
            <a:off x="2568420" y="4304235"/>
            <a:ext cx="1381328" cy="1381328"/>
            <a:chOff x="2568420" y="4304235"/>
            <a:chExt cx="1381328" cy="1381328"/>
          </a:xfrm>
        </p:grpSpPr>
        <p:pic>
          <p:nvPicPr>
            <p:cNvPr id="32" name="Gráfico 31">
              <a:extLst>
                <a:ext uri="{FF2B5EF4-FFF2-40B4-BE49-F238E27FC236}">
                  <a16:creationId xmlns:a16="http://schemas.microsoft.com/office/drawing/2014/main" id="{88BDD83F-F77C-8BC2-C323-AFBFDE34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68420" y="4304235"/>
              <a:ext cx="1381328" cy="1381328"/>
            </a:xfrm>
            <a:prstGeom prst="rect">
              <a:avLst/>
            </a:prstGeom>
          </p:spPr>
        </p:pic>
        <p:pic>
          <p:nvPicPr>
            <p:cNvPr id="33" name="Gráfico 32">
              <a:extLst>
                <a:ext uri="{FF2B5EF4-FFF2-40B4-BE49-F238E27FC236}">
                  <a16:creationId xmlns:a16="http://schemas.microsoft.com/office/drawing/2014/main" id="{3A9EF973-93D7-6FD7-C0F2-83C65E2FE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82909" y="4672538"/>
              <a:ext cx="875010" cy="875010"/>
            </a:xfrm>
            <a:prstGeom prst="rect">
              <a:avLst/>
            </a:prstGeom>
          </p:spPr>
        </p:pic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B603D171-2BAE-D08D-C10C-6943F980AB71}"/>
                </a:ext>
              </a:extLst>
            </p:cNvPr>
            <p:cNvSpPr txBox="1"/>
            <p:nvPr/>
          </p:nvSpPr>
          <p:spPr>
            <a:xfrm>
              <a:off x="2676761" y="4941253"/>
              <a:ext cx="10493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Th22</a:t>
              </a:r>
            </a:p>
          </p:txBody>
        </p:sp>
      </p:grpSp>
      <p:grpSp>
        <p:nvGrpSpPr>
          <p:cNvPr id="82" name="Grupo 81">
            <a:extLst>
              <a:ext uri="{FF2B5EF4-FFF2-40B4-BE49-F238E27FC236}">
                <a16:creationId xmlns:a16="http://schemas.microsoft.com/office/drawing/2014/main" id="{3C955E8D-3884-4221-C590-5400E23F2A58}"/>
              </a:ext>
            </a:extLst>
          </p:cNvPr>
          <p:cNvGrpSpPr/>
          <p:nvPr/>
        </p:nvGrpSpPr>
        <p:grpSpPr>
          <a:xfrm>
            <a:off x="4008114" y="4304235"/>
            <a:ext cx="1381328" cy="1381328"/>
            <a:chOff x="4008114" y="4304235"/>
            <a:chExt cx="1381328" cy="1381328"/>
          </a:xfrm>
        </p:grpSpPr>
        <p:pic>
          <p:nvPicPr>
            <p:cNvPr id="36" name="Gráfico 35">
              <a:extLst>
                <a:ext uri="{FF2B5EF4-FFF2-40B4-BE49-F238E27FC236}">
                  <a16:creationId xmlns:a16="http://schemas.microsoft.com/office/drawing/2014/main" id="{536111A6-3AE2-6741-B54E-2EDF05AEB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08114" y="4304235"/>
              <a:ext cx="1381328" cy="1381328"/>
            </a:xfrm>
            <a:prstGeom prst="rect">
              <a:avLst/>
            </a:prstGeom>
          </p:spPr>
        </p:pic>
        <p:pic>
          <p:nvPicPr>
            <p:cNvPr id="37" name="Gráfico 36">
              <a:extLst>
                <a:ext uri="{FF2B5EF4-FFF2-40B4-BE49-F238E27FC236}">
                  <a16:creationId xmlns:a16="http://schemas.microsoft.com/office/drawing/2014/main" id="{634E03E9-7943-95CF-3921-FCEA00907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2603" y="4672538"/>
              <a:ext cx="875010" cy="875010"/>
            </a:xfrm>
            <a:prstGeom prst="rect">
              <a:avLst/>
            </a:prstGeom>
          </p:spPr>
        </p:pic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1C1DECFA-43AB-392F-4F1F-6D232FB2AFBF}"/>
                </a:ext>
              </a:extLst>
            </p:cNvPr>
            <p:cNvSpPr txBox="1"/>
            <p:nvPr/>
          </p:nvSpPr>
          <p:spPr>
            <a:xfrm>
              <a:off x="4116455" y="4941253"/>
              <a:ext cx="10493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Th25</a:t>
              </a:r>
            </a:p>
          </p:txBody>
        </p:sp>
      </p:grpSp>
      <p:grpSp>
        <p:nvGrpSpPr>
          <p:cNvPr id="81" name="Grupo 80">
            <a:extLst>
              <a:ext uri="{FF2B5EF4-FFF2-40B4-BE49-F238E27FC236}">
                <a16:creationId xmlns:a16="http://schemas.microsoft.com/office/drawing/2014/main" id="{B4CD879B-C96E-FF08-9F29-C8C4C47E3077}"/>
              </a:ext>
            </a:extLst>
          </p:cNvPr>
          <p:cNvGrpSpPr/>
          <p:nvPr/>
        </p:nvGrpSpPr>
        <p:grpSpPr>
          <a:xfrm>
            <a:off x="5486718" y="4304235"/>
            <a:ext cx="1381328" cy="1381328"/>
            <a:chOff x="5486718" y="4304235"/>
            <a:chExt cx="1381328" cy="1381328"/>
          </a:xfrm>
        </p:grpSpPr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id="{4A8B35A4-7988-F446-42BD-939603F5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6718" y="4304235"/>
              <a:ext cx="1381328" cy="1381328"/>
            </a:xfrm>
            <a:prstGeom prst="rect">
              <a:avLst/>
            </a:prstGeom>
          </p:spPr>
        </p:pic>
        <p:pic>
          <p:nvPicPr>
            <p:cNvPr id="41" name="Gráfico 40">
              <a:extLst>
                <a:ext uri="{FF2B5EF4-FFF2-40B4-BE49-F238E27FC236}">
                  <a16:creationId xmlns:a16="http://schemas.microsoft.com/office/drawing/2014/main" id="{1DA51DE0-478F-F691-5A71-28544215C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01207" y="4672538"/>
              <a:ext cx="875010" cy="875010"/>
            </a:xfrm>
            <a:prstGeom prst="rect">
              <a:avLst/>
            </a:prstGeom>
          </p:spPr>
        </p:pic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024208C2-2055-F8B7-18C6-9B35F85D072D}"/>
                </a:ext>
              </a:extLst>
            </p:cNvPr>
            <p:cNvSpPr txBox="1"/>
            <p:nvPr/>
          </p:nvSpPr>
          <p:spPr>
            <a:xfrm>
              <a:off x="5595059" y="4941253"/>
              <a:ext cx="10493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Th31</a:t>
              </a:r>
            </a:p>
          </p:txBody>
        </p: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C10AA7D3-14A8-A551-69EB-A4F749CE2508}"/>
              </a:ext>
            </a:extLst>
          </p:cNvPr>
          <p:cNvGrpSpPr/>
          <p:nvPr/>
        </p:nvGrpSpPr>
        <p:grpSpPr>
          <a:xfrm>
            <a:off x="6955595" y="4304235"/>
            <a:ext cx="1381328" cy="1381328"/>
            <a:chOff x="6955595" y="4304235"/>
            <a:chExt cx="1381328" cy="1381328"/>
          </a:xfrm>
        </p:grpSpPr>
        <p:pic>
          <p:nvPicPr>
            <p:cNvPr id="50" name="Gráfico 49">
              <a:extLst>
                <a:ext uri="{FF2B5EF4-FFF2-40B4-BE49-F238E27FC236}">
                  <a16:creationId xmlns:a16="http://schemas.microsoft.com/office/drawing/2014/main" id="{BC852B43-8888-5A18-9ACC-B1B9AB85E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55595" y="4304235"/>
              <a:ext cx="1381328" cy="1381328"/>
            </a:xfrm>
            <a:prstGeom prst="rect">
              <a:avLst/>
            </a:prstGeom>
          </p:spPr>
        </p:pic>
        <p:pic>
          <p:nvPicPr>
            <p:cNvPr id="54" name="Gráfico 53">
              <a:extLst>
                <a:ext uri="{FF2B5EF4-FFF2-40B4-BE49-F238E27FC236}">
                  <a16:creationId xmlns:a16="http://schemas.microsoft.com/office/drawing/2014/main" id="{01EAD2FD-AD5C-F174-8BD9-5FE0484DE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70084" y="4672538"/>
              <a:ext cx="875010" cy="875010"/>
            </a:xfrm>
            <a:prstGeom prst="rect">
              <a:avLst/>
            </a:prstGeom>
          </p:spPr>
        </p:pic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BCCB1798-1787-F515-8D4E-763779CDA265}"/>
                </a:ext>
              </a:extLst>
            </p:cNvPr>
            <p:cNvSpPr txBox="1"/>
            <p:nvPr/>
          </p:nvSpPr>
          <p:spPr>
            <a:xfrm>
              <a:off x="7063936" y="4941253"/>
              <a:ext cx="10493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Th33</a:t>
              </a:r>
            </a:p>
          </p:txBody>
        </p:sp>
      </p:grpSp>
      <p:grpSp>
        <p:nvGrpSpPr>
          <p:cNvPr id="79" name="Grupo 78">
            <a:extLst>
              <a:ext uri="{FF2B5EF4-FFF2-40B4-BE49-F238E27FC236}">
                <a16:creationId xmlns:a16="http://schemas.microsoft.com/office/drawing/2014/main" id="{FEC3DB97-51DB-7CF4-BCC3-05BC831D474F}"/>
              </a:ext>
            </a:extLst>
          </p:cNvPr>
          <p:cNvGrpSpPr/>
          <p:nvPr/>
        </p:nvGrpSpPr>
        <p:grpSpPr>
          <a:xfrm>
            <a:off x="8424472" y="4304235"/>
            <a:ext cx="1381328" cy="1381328"/>
            <a:chOff x="8424472" y="4304235"/>
            <a:chExt cx="1381328" cy="1381328"/>
          </a:xfrm>
        </p:grpSpPr>
        <p:pic>
          <p:nvPicPr>
            <p:cNvPr id="66" name="Gráfico 65">
              <a:extLst>
                <a:ext uri="{FF2B5EF4-FFF2-40B4-BE49-F238E27FC236}">
                  <a16:creationId xmlns:a16="http://schemas.microsoft.com/office/drawing/2014/main" id="{1934AE41-85E2-EAAE-269B-78348805F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24472" y="4304235"/>
              <a:ext cx="1381328" cy="1381328"/>
            </a:xfrm>
            <a:prstGeom prst="rect">
              <a:avLst/>
            </a:prstGeom>
          </p:spPr>
        </p:pic>
        <p:pic>
          <p:nvPicPr>
            <p:cNvPr id="69" name="Gráfico 68">
              <a:extLst>
                <a:ext uri="{FF2B5EF4-FFF2-40B4-BE49-F238E27FC236}">
                  <a16:creationId xmlns:a16="http://schemas.microsoft.com/office/drawing/2014/main" id="{14FA7951-E195-2EB0-D036-B6DB84720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38961" y="4672538"/>
              <a:ext cx="875010" cy="875010"/>
            </a:xfrm>
            <a:prstGeom prst="rect">
              <a:avLst/>
            </a:prstGeom>
          </p:spPr>
        </p:pic>
        <p:sp>
          <p:nvSpPr>
            <p:cNvPr id="70" name="CuadroTexto 69">
              <a:extLst>
                <a:ext uri="{FF2B5EF4-FFF2-40B4-BE49-F238E27FC236}">
                  <a16:creationId xmlns:a16="http://schemas.microsoft.com/office/drawing/2014/main" id="{3E0B6493-1FA7-B5AC-555C-763C67C4E50A}"/>
                </a:ext>
              </a:extLst>
            </p:cNvPr>
            <p:cNvSpPr txBox="1"/>
            <p:nvPr/>
          </p:nvSpPr>
          <p:spPr>
            <a:xfrm>
              <a:off x="8532813" y="4941253"/>
              <a:ext cx="10493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T reg</a:t>
              </a:r>
            </a:p>
          </p:txBody>
        </p:sp>
      </p:grpSp>
      <p:grpSp>
        <p:nvGrpSpPr>
          <p:cNvPr id="78" name="Grupo 77">
            <a:extLst>
              <a:ext uri="{FF2B5EF4-FFF2-40B4-BE49-F238E27FC236}">
                <a16:creationId xmlns:a16="http://schemas.microsoft.com/office/drawing/2014/main" id="{B3F05501-7F0A-94CA-0BCC-FFDD48BF8D6B}"/>
              </a:ext>
            </a:extLst>
          </p:cNvPr>
          <p:cNvGrpSpPr/>
          <p:nvPr/>
        </p:nvGrpSpPr>
        <p:grpSpPr>
          <a:xfrm>
            <a:off x="9951714" y="4304235"/>
            <a:ext cx="1381328" cy="1381328"/>
            <a:chOff x="9951714" y="4304235"/>
            <a:chExt cx="1381328" cy="1381328"/>
          </a:xfrm>
        </p:grpSpPr>
        <p:pic>
          <p:nvPicPr>
            <p:cNvPr id="75" name="Gráfico 74">
              <a:extLst>
                <a:ext uri="{FF2B5EF4-FFF2-40B4-BE49-F238E27FC236}">
                  <a16:creationId xmlns:a16="http://schemas.microsoft.com/office/drawing/2014/main" id="{3258558B-7191-5168-B762-4D24585BB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51714" y="4304235"/>
              <a:ext cx="1381328" cy="1381328"/>
            </a:xfrm>
            <a:prstGeom prst="rect">
              <a:avLst/>
            </a:prstGeom>
          </p:spPr>
        </p:pic>
        <p:pic>
          <p:nvPicPr>
            <p:cNvPr id="76" name="Gráfico 75">
              <a:extLst>
                <a:ext uri="{FF2B5EF4-FFF2-40B4-BE49-F238E27FC236}">
                  <a16:creationId xmlns:a16="http://schemas.microsoft.com/office/drawing/2014/main" id="{47578120-FCE0-9C0A-C335-9EEA8E512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66203" y="4672538"/>
              <a:ext cx="875010" cy="875010"/>
            </a:xfrm>
            <a:prstGeom prst="rect">
              <a:avLst/>
            </a:prstGeom>
          </p:spPr>
        </p:pic>
        <p:sp>
          <p:nvSpPr>
            <p:cNvPr id="77" name="CuadroTexto 76">
              <a:extLst>
                <a:ext uri="{FF2B5EF4-FFF2-40B4-BE49-F238E27FC236}">
                  <a16:creationId xmlns:a16="http://schemas.microsoft.com/office/drawing/2014/main" id="{1AE3B707-9BB3-648E-B71C-54F53E373B94}"/>
                </a:ext>
              </a:extLst>
            </p:cNvPr>
            <p:cNvSpPr txBox="1"/>
            <p:nvPr/>
          </p:nvSpPr>
          <p:spPr>
            <a:xfrm>
              <a:off x="10060055" y="4941253"/>
              <a:ext cx="10493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T cell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4065CD71-7433-6231-D2AF-38BE31867751}"/>
              </a:ext>
            </a:extLst>
          </p:cNvPr>
          <p:cNvGrpSpPr/>
          <p:nvPr/>
        </p:nvGrpSpPr>
        <p:grpSpPr>
          <a:xfrm>
            <a:off x="5222207" y="2426910"/>
            <a:ext cx="1381328" cy="1381328"/>
            <a:chOff x="6955595" y="4304235"/>
            <a:chExt cx="1381328" cy="1381328"/>
          </a:xfrm>
        </p:grpSpPr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35F44827-7F74-C9FA-5BE5-A23B1303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55595" y="4304235"/>
              <a:ext cx="1381328" cy="1381328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243FD298-5A9B-08C7-8933-10970717C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0084" y="4672538"/>
              <a:ext cx="875010" cy="875010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821AF8E8-4566-05BF-798B-5E3361640251}"/>
                </a:ext>
              </a:extLst>
            </p:cNvPr>
            <p:cNvSpPr txBox="1"/>
            <p:nvPr/>
          </p:nvSpPr>
          <p:spPr>
            <a:xfrm>
              <a:off x="7063936" y="4941253"/>
              <a:ext cx="10493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Th1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A541E553-4910-3A1C-66BA-A9CF95C3E704}"/>
              </a:ext>
            </a:extLst>
          </p:cNvPr>
          <p:cNvGrpSpPr/>
          <p:nvPr/>
        </p:nvGrpSpPr>
        <p:grpSpPr>
          <a:xfrm>
            <a:off x="6822228" y="2405879"/>
            <a:ext cx="1381328" cy="1381328"/>
            <a:chOff x="6955595" y="4304235"/>
            <a:chExt cx="1381328" cy="1381328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6DEE01FE-6BC3-BF3C-ED5B-8F874E048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55595" y="4304235"/>
              <a:ext cx="1381328" cy="1381328"/>
            </a:xfrm>
            <a:prstGeom prst="rect">
              <a:avLst/>
            </a:prstGeom>
          </p:spPr>
        </p:pic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AD4629E8-9D1C-E806-9795-1F834ED3A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0084" y="4672538"/>
              <a:ext cx="875010" cy="875010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B30F2348-6631-96D4-EC35-F8641DEEC038}"/>
                </a:ext>
              </a:extLst>
            </p:cNvPr>
            <p:cNvSpPr txBox="1"/>
            <p:nvPr/>
          </p:nvSpPr>
          <p:spPr>
            <a:xfrm>
              <a:off x="7063936" y="4941253"/>
              <a:ext cx="10493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Th2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C4C00B2-C759-7EB2-6693-44D3F19E38D4}"/>
              </a:ext>
            </a:extLst>
          </p:cNvPr>
          <p:cNvGrpSpPr/>
          <p:nvPr/>
        </p:nvGrpSpPr>
        <p:grpSpPr>
          <a:xfrm>
            <a:off x="8472586" y="2405879"/>
            <a:ext cx="1381328" cy="1381328"/>
            <a:chOff x="6955595" y="4304235"/>
            <a:chExt cx="1381328" cy="1381328"/>
          </a:xfrm>
        </p:grpSpPr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8674F6BD-32F4-9367-CC8D-70FE6A22D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55595" y="4304235"/>
              <a:ext cx="1381328" cy="1381328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EDF64F6C-92D7-1F35-E332-6442842C0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0084" y="4672538"/>
              <a:ext cx="875010" cy="875010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2C463AC1-8CB6-15B2-B1CF-7CF462593F53}"/>
                </a:ext>
              </a:extLst>
            </p:cNvPr>
            <p:cNvSpPr txBox="1"/>
            <p:nvPr/>
          </p:nvSpPr>
          <p:spPr>
            <a:xfrm>
              <a:off x="7063936" y="4941253"/>
              <a:ext cx="10493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Th9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8450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3327E32C-2D50-F7DE-B890-57C648431530}"/>
              </a:ext>
            </a:extLst>
          </p:cNvPr>
          <p:cNvGrpSpPr/>
          <p:nvPr/>
        </p:nvGrpSpPr>
        <p:grpSpPr>
          <a:xfrm>
            <a:off x="1557457" y="1662052"/>
            <a:ext cx="8445076" cy="466394"/>
            <a:chOff x="2089236" y="1037735"/>
            <a:chExt cx="8445076" cy="46639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C71FAAC6-A23D-6ED0-1855-64D090953513}"/>
                </a:ext>
              </a:extLst>
            </p:cNvPr>
            <p:cNvSpPr/>
            <p:nvPr/>
          </p:nvSpPr>
          <p:spPr>
            <a:xfrm>
              <a:off x="2089236" y="1037735"/>
              <a:ext cx="8445076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Triángulo 6">
              <a:extLst>
                <a:ext uri="{FF2B5EF4-FFF2-40B4-BE49-F238E27FC236}">
                  <a16:creationId xmlns:a16="http://schemas.microsoft.com/office/drawing/2014/main" id="{08614EC3-F36B-A229-65F0-6726F1F93C42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13C8EBD-9E16-C32B-FE65-8B7E898F955B}"/>
              </a:ext>
            </a:extLst>
          </p:cNvPr>
          <p:cNvSpPr txBox="1"/>
          <p:nvPr/>
        </p:nvSpPr>
        <p:spPr>
          <a:xfrm>
            <a:off x="4992752" y="1656446"/>
            <a:ext cx="22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</a:rPr>
              <a:t>NORMAL SKIN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13B3A18-57AD-DB15-2230-CD266170F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007" y="2128448"/>
            <a:ext cx="2843283" cy="350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58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657CD88B-A036-06F6-2A97-B9162EF7DE67}"/>
              </a:ext>
            </a:extLst>
          </p:cNvPr>
          <p:cNvGrpSpPr/>
          <p:nvPr/>
        </p:nvGrpSpPr>
        <p:grpSpPr>
          <a:xfrm>
            <a:off x="1557457" y="1662052"/>
            <a:ext cx="8445076" cy="466394"/>
            <a:chOff x="2089236" y="1037735"/>
            <a:chExt cx="8445076" cy="46639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0F6C1705-D5A0-751A-85BD-DEC90D0EB32F}"/>
                </a:ext>
              </a:extLst>
            </p:cNvPr>
            <p:cNvSpPr/>
            <p:nvPr/>
          </p:nvSpPr>
          <p:spPr>
            <a:xfrm>
              <a:off x="2089236" y="1037735"/>
              <a:ext cx="8445076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Triángulo 5">
              <a:extLst>
                <a:ext uri="{FF2B5EF4-FFF2-40B4-BE49-F238E27FC236}">
                  <a16:creationId xmlns:a16="http://schemas.microsoft.com/office/drawing/2014/main" id="{D69428F3-892D-4C3A-EE1A-80E242C39EA2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13C8EBD-9E16-C32B-FE65-8B7E898F955B}"/>
              </a:ext>
            </a:extLst>
          </p:cNvPr>
          <p:cNvSpPr txBox="1"/>
          <p:nvPr/>
        </p:nvSpPr>
        <p:spPr>
          <a:xfrm>
            <a:off x="4992752" y="1656446"/>
            <a:ext cx="2206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</a:rPr>
              <a:t>DAMAGED SKIN</a:t>
            </a:r>
          </a:p>
          <a:p>
            <a:pPr algn="ctr"/>
            <a:endParaRPr lang="es-ES" b="1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044EE3E-0F38-CB2C-C02D-01C170414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007" y="2089357"/>
            <a:ext cx="2843283" cy="350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620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F0D9E216-1008-256F-16F6-D39205F471BA}"/>
              </a:ext>
            </a:extLst>
          </p:cNvPr>
          <p:cNvGrpSpPr/>
          <p:nvPr/>
        </p:nvGrpSpPr>
        <p:grpSpPr>
          <a:xfrm>
            <a:off x="1557457" y="1662052"/>
            <a:ext cx="8445076" cy="466394"/>
            <a:chOff x="2089236" y="1037735"/>
            <a:chExt cx="8445076" cy="466394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6F8C247B-0B7B-C265-DC39-59FB8F442338}"/>
                </a:ext>
              </a:extLst>
            </p:cNvPr>
            <p:cNvSpPr/>
            <p:nvPr/>
          </p:nvSpPr>
          <p:spPr>
            <a:xfrm>
              <a:off x="2089236" y="1037735"/>
              <a:ext cx="8445076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Triángulo 4">
              <a:extLst>
                <a:ext uri="{FF2B5EF4-FFF2-40B4-BE49-F238E27FC236}">
                  <a16:creationId xmlns:a16="http://schemas.microsoft.com/office/drawing/2014/main" id="{A4684EAD-FBA3-D171-6B77-027EB23B7058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13C8EBD-9E16-C32B-FE65-8B7E898F955B}"/>
              </a:ext>
            </a:extLst>
          </p:cNvPr>
          <p:cNvSpPr txBox="1"/>
          <p:nvPr/>
        </p:nvSpPr>
        <p:spPr>
          <a:xfrm>
            <a:off x="1525016" y="1656446"/>
            <a:ext cx="8552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</a:rPr>
              <a:t>INTESTINAL EPITHELIUM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FC0CA70-6C66-104A-704D-5C5FE205E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0073" y="2283611"/>
            <a:ext cx="5911854" cy="356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38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B795812E-10A3-7828-4D55-0153E73E4A14}"/>
              </a:ext>
            </a:extLst>
          </p:cNvPr>
          <p:cNvGrpSpPr/>
          <p:nvPr/>
        </p:nvGrpSpPr>
        <p:grpSpPr>
          <a:xfrm>
            <a:off x="4422222" y="1600601"/>
            <a:ext cx="3667561" cy="466394"/>
            <a:chOff x="2089236" y="1037735"/>
            <a:chExt cx="3667561" cy="46639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8BF4EDB6-B0F2-601D-D25E-0DC6813DAB3E}"/>
                </a:ext>
              </a:extLst>
            </p:cNvPr>
            <p:cNvSpPr/>
            <p:nvPr/>
          </p:nvSpPr>
          <p:spPr>
            <a:xfrm>
              <a:off x="2089236" y="1037735"/>
              <a:ext cx="3667561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Triángulo 5">
              <a:extLst>
                <a:ext uri="{FF2B5EF4-FFF2-40B4-BE49-F238E27FC236}">
                  <a16:creationId xmlns:a16="http://schemas.microsoft.com/office/drawing/2014/main" id="{228967C9-FE31-2A53-7BB4-90E63B29CCC8}"/>
                </a:ext>
              </a:extLst>
            </p:cNvPr>
            <p:cNvSpPr/>
            <p:nvPr/>
          </p:nvSpPr>
          <p:spPr>
            <a:xfrm rot="10800000">
              <a:off x="3845371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946BE300-C310-3E8E-E593-61A6C1251D81}"/>
              </a:ext>
            </a:extLst>
          </p:cNvPr>
          <p:cNvSpPr txBox="1"/>
          <p:nvPr/>
        </p:nvSpPr>
        <p:spPr>
          <a:xfrm>
            <a:off x="5170861" y="1594995"/>
            <a:ext cx="22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SCRATCHING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B689ED9-1599-33C8-CA66-278877335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103" y="2571373"/>
            <a:ext cx="2711519" cy="160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38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55B2B80F-D41A-0556-EF86-C46B7A514815}"/>
              </a:ext>
            </a:extLst>
          </p:cNvPr>
          <p:cNvGrpSpPr/>
          <p:nvPr/>
        </p:nvGrpSpPr>
        <p:grpSpPr>
          <a:xfrm>
            <a:off x="1879832" y="1553467"/>
            <a:ext cx="3667561" cy="466394"/>
            <a:chOff x="2089236" y="1037735"/>
            <a:chExt cx="3667561" cy="466394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FE73E66A-A6A5-7601-DDDA-3E0AC77DC595}"/>
                </a:ext>
              </a:extLst>
            </p:cNvPr>
            <p:cNvSpPr/>
            <p:nvPr/>
          </p:nvSpPr>
          <p:spPr>
            <a:xfrm>
              <a:off x="2089236" y="1037735"/>
              <a:ext cx="3667561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Triángulo 9">
              <a:extLst>
                <a:ext uri="{FF2B5EF4-FFF2-40B4-BE49-F238E27FC236}">
                  <a16:creationId xmlns:a16="http://schemas.microsoft.com/office/drawing/2014/main" id="{2A48776C-93D6-91AD-8A60-C2D4DFDA92DE}"/>
                </a:ext>
              </a:extLst>
            </p:cNvPr>
            <p:cNvSpPr/>
            <p:nvPr/>
          </p:nvSpPr>
          <p:spPr>
            <a:xfrm rot="10800000">
              <a:off x="3845371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1AC3C50-D60C-1FE4-7F44-5561C21A6544}"/>
              </a:ext>
            </a:extLst>
          </p:cNvPr>
          <p:cNvSpPr txBox="1"/>
          <p:nvPr/>
        </p:nvSpPr>
        <p:spPr>
          <a:xfrm>
            <a:off x="1879833" y="1547861"/>
            <a:ext cx="3667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PRICK TEST</a:t>
            </a:r>
          </a:p>
          <a:p>
            <a:pPr algn="ctr"/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825DBF7E-58BF-E179-DE64-DF9E17CF7966}"/>
              </a:ext>
            </a:extLst>
          </p:cNvPr>
          <p:cNvGrpSpPr/>
          <p:nvPr/>
        </p:nvGrpSpPr>
        <p:grpSpPr>
          <a:xfrm>
            <a:off x="6756534" y="1553467"/>
            <a:ext cx="3667561" cy="466394"/>
            <a:chOff x="2089236" y="1037735"/>
            <a:chExt cx="3667561" cy="466394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0D03D77D-8926-6D5B-A808-E80D8F715A5B}"/>
                </a:ext>
              </a:extLst>
            </p:cNvPr>
            <p:cNvSpPr/>
            <p:nvPr/>
          </p:nvSpPr>
          <p:spPr>
            <a:xfrm>
              <a:off x="2089236" y="1037735"/>
              <a:ext cx="3667561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Triángulo 13">
              <a:extLst>
                <a:ext uri="{FF2B5EF4-FFF2-40B4-BE49-F238E27FC236}">
                  <a16:creationId xmlns:a16="http://schemas.microsoft.com/office/drawing/2014/main" id="{AED2811A-368A-22D1-CD18-CD0BAD1BF5C9}"/>
                </a:ext>
              </a:extLst>
            </p:cNvPr>
            <p:cNvSpPr/>
            <p:nvPr/>
          </p:nvSpPr>
          <p:spPr>
            <a:xfrm rot="10800000">
              <a:off x="3845371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909A7E1-4692-3FBA-3922-390CEF1F895D}"/>
              </a:ext>
            </a:extLst>
          </p:cNvPr>
          <p:cNvSpPr txBox="1"/>
          <p:nvPr/>
        </p:nvSpPr>
        <p:spPr>
          <a:xfrm>
            <a:off x="7505173" y="1547861"/>
            <a:ext cx="22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PATCH TEST</a:t>
            </a: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711DE025-2C28-06E7-4AC8-6DC5CAAC6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291" y="2293896"/>
            <a:ext cx="1347748" cy="3210560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95D58E79-E405-381A-BA77-2936B7FC0C97}"/>
              </a:ext>
            </a:extLst>
          </p:cNvPr>
          <p:cNvGrpSpPr/>
          <p:nvPr/>
        </p:nvGrpSpPr>
        <p:grpSpPr>
          <a:xfrm>
            <a:off x="7983021" y="2293896"/>
            <a:ext cx="1347748" cy="3058940"/>
            <a:chOff x="7983021" y="2293896"/>
            <a:chExt cx="1347748" cy="3058940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8AF8DF51-B9AA-B9A3-3157-15C663BA6072}"/>
                </a:ext>
              </a:extLst>
            </p:cNvPr>
            <p:cNvSpPr/>
            <p:nvPr/>
          </p:nvSpPr>
          <p:spPr>
            <a:xfrm>
              <a:off x="7983021" y="2293896"/>
              <a:ext cx="1347748" cy="3058940"/>
            </a:xfrm>
            <a:prstGeom prst="rect">
              <a:avLst/>
            </a:prstGeom>
            <a:solidFill>
              <a:srgbClr val="EECEB8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Rectángulo redondeado 2">
              <a:extLst>
                <a:ext uri="{FF2B5EF4-FFF2-40B4-BE49-F238E27FC236}">
                  <a16:creationId xmlns:a16="http://schemas.microsoft.com/office/drawing/2014/main" id="{C606D2A2-C2E9-E5E6-67C5-A6375CD83933}"/>
                </a:ext>
              </a:extLst>
            </p:cNvPr>
            <p:cNvSpPr/>
            <p:nvPr/>
          </p:nvSpPr>
          <p:spPr>
            <a:xfrm>
              <a:off x="8214778" y="2476072"/>
              <a:ext cx="375536" cy="369870"/>
            </a:xfrm>
            <a:prstGeom prst="roundRect">
              <a:avLst/>
            </a:prstGeom>
            <a:solidFill>
              <a:srgbClr val="EEC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Rectángulo redondeado 3">
              <a:extLst>
                <a:ext uri="{FF2B5EF4-FFF2-40B4-BE49-F238E27FC236}">
                  <a16:creationId xmlns:a16="http://schemas.microsoft.com/office/drawing/2014/main" id="{F746DC18-E818-8917-4ED8-293E5F092D43}"/>
                </a:ext>
              </a:extLst>
            </p:cNvPr>
            <p:cNvSpPr/>
            <p:nvPr/>
          </p:nvSpPr>
          <p:spPr>
            <a:xfrm>
              <a:off x="8718212" y="2476072"/>
              <a:ext cx="375536" cy="369870"/>
            </a:xfrm>
            <a:prstGeom prst="roundRect">
              <a:avLst/>
            </a:prstGeom>
            <a:solidFill>
              <a:srgbClr val="EEC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Rectángulo redondeado 4">
              <a:extLst>
                <a:ext uri="{FF2B5EF4-FFF2-40B4-BE49-F238E27FC236}">
                  <a16:creationId xmlns:a16="http://schemas.microsoft.com/office/drawing/2014/main" id="{66167573-2D3C-733D-DF63-15AA19B21CF1}"/>
                </a:ext>
              </a:extLst>
            </p:cNvPr>
            <p:cNvSpPr/>
            <p:nvPr/>
          </p:nvSpPr>
          <p:spPr>
            <a:xfrm>
              <a:off x="8214778" y="2958957"/>
              <a:ext cx="375536" cy="369870"/>
            </a:xfrm>
            <a:prstGeom prst="roundRect">
              <a:avLst/>
            </a:prstGeom>
            <a:solidFill>
              <a:srgbClr val="EEC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Rectángulo redondeado 5">
              <a:extLst>
                <a:ext uri="{FF2B5EF4-FFF2-40B4-BE49-F238E27FC236}">
                  <a16:creationId xmlns:a16="http://schemas.microsoft.com/office/drawing/2014/main" id="{5C8E76ED-995E-2440-1067-916FC49B2B8D}"/>
                </a:ext>
              </a:extLst>
            </p:cNvPr>
            <p:cNvSpPr/>
            <p:nvPr/>
          </p:nvSpPr>
          <p:spPr>
            <a:xfrm>
              <a:off x="8718212" y="2958957"/>
              <a:ext cx="375536" cy="369870"/>
            </a:xfrm>
            <a:prstGeom prst="roundRect">
              <a:avLst/>
            </a:prstGeom>
            <a:solidFill>
              <a:srgbClr val="EEC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 redondeado 6">
              <a:extLst>
                <a:ext uri="{FF2B5EF4-FFF2-40B4-BE49-F238E27FC236}">
                  <a16:creationId xmlns:a16="http://schemas.microsoft.com/office/drawing/2014/main" id="{2C59D1F5-9A09-B12E-851C-BC8900299436}"/>
                </a:ext>
              </a:extLst>
            </p:cNvPr>
            <p:cNvSpPr/>
            <p:nvPr/>
          </p:nvSpPr>
          <p:spPr>
            <a:xfrm>
              <a:off x="8214778" y="3421294"/>
              <a:ext cx="375536" cy="369870"/>
            </a:xfrm>
            <a:prstGeom prst="roundRect">
              <a:avLst/>
            </a:prstGeom>
            <a:solidFill>
              <a:srgbClr val="EEC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ctángulo redondeado 16">
              <a:extLst>
                <a:ext uri="{FF2B5EF4-FFF2-40B4-BE49-F238E27FC236}">
                  <a16:creationId xmlns:a16="http://schemas.microsoft.com/office/drawing/2014/main" id="{88769AF2-9249-C6BB-03A4-B8E445501425}"/>
                </a:ext>
              </a:extLst>
            </p:cNvPr>
            <p:cNvSpPr/>
            <p:nvPr/>
          </p:nvSpPr>
          <p:spPr>
            <a:xfrm>
              <a:off x="8718212" y="3421294"/>
              <a:ext cx="375536" cy="369870"/>
            </a:xfrm>
            <a:prstGeom prst="roundRect">
              <a:avLst/>
            </a:prstGeom>
            <a:solidFill>
              <a:srgbClr val="EEC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ctángulo redondeado 17">
              <a:extLst>
                <a:ext uri="{FF2B5EF4-FFF2-40B4-BE49-F238E27FC236}">
                  <a16:creationId xmlns:a16="http://schemas.microsoft.com/office/drawing/2014/main" id="{9FC8E938-5D20-5EDD-432E-50C0B64AD107}"/>
                </a:ext>
              </a:extLst>
            </p:cNvPr>
            <p:cNvSpPr/>
            <p:nvPr/>
          </p:nvSpPr>
          <p:spPr>
            <a:xfrm>
              <a:off x="8214778" y="3873357"/>
              <a:ext cx="375536" cy="369870"/>
            </a:xfrm>
            <a:prstGeom prst="roundRect">
              <a:avLst/>
            </a:prstGeom>
            <a:solidFill>
              <a:srgbClr val="EEC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Rectángulo redondeado 19">
              <a:extLst>
                <a:ext uri="{FF2B5EF4-FFF2-40B4-BE49-F238E27FC236}">
                  <a16:creationId xmlns:a16="http://schemas.microsoft.com/office/drawing/2014/main" id="{39689ADA-7105-9459-FC8B-75F30B25277B}"/>
                </a:ext>
              </a:extLst>
            </p:cNvPr>
            <p:cNvSpPr/>
            <p:nvPr/>
          </p:nvSpPr>
          <p:spPr>
            <a:xfrm>
              <a:off x="8718212" y="3873357"/>
              <a:ext cx="375536" cy="369870"/>
            </a:xfrm>
            <a:prstGeom prst="roundRect">
              <a:avLst/>
            </a:prstGeom>
            <a:solidFill>
              <a:srgbClr val="EEC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Rectángulo redondeado 20">
              <a:extLst>
                <a:ext uri="{FF2B5EF4-FFF2-40B4-BE49-F238E27FC236}">
                  <a16:creationId xmlns:a16="http://schemas.microsoft.com/office/drawing/2014/main" id="{8787F7EC-36C3-B174-D896-BF400AC7C28E}"/>
                </a:ext>
              </a:extLst>
            </p:cNvPr>
            <p:cNvSpPr/>
            <p:nvPr/>
          </p:nvSpPr>
          <p:spPr>
            <a:xfrm>
              <a:off x="8214778" y="4325420"/>
              <a:ext cx="375536" cy="369870"/>
            </a:xfrm>
            <a:prstGeom prst="roundRect">
              <a:avLst/>
            </a:prstGeom>
            <a:solidFill>
              <a:srgbClr val="EEC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Rectángulo redondeado 21">
              <a:extLst>
                <a:ext uri="{FF2B5EF4-FFF2-40B4-BE49-F238E27FC236}">
                  <a16:creationId xmlns:a16="http://schemas.microsoft.com/office/drawing/2014/main" id="{24514077-7FB9-9D1B-F4A7-B273BA35C4A6}"/>
                </a:ext>
              </a:extLst>
            </p:cNvPr>
            <p:cNvSpPr/>
            <p:nvPr/>
          </p:nvSpPr>
          <p:spPr>
            <a:xfrm>
              <a:off x="8718212" y="4325420"/>
              <a:ext cx="375536" cy="369870"/>
            </a:xfrm>
            <a:prstGeom prst="roundRect">
              <a:avLst/>
            </a:prstGeom>
            <a:solidFill>
              <a:srgbClr val="EEC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Rectángulo redondeado 22">
              <a:extLst>
                <a:ext uri="{FF2B5EF4-FFF2-40B4-BE49-F238E27FC236}">
                  <a16:creationId xmlns:a16="http://schemas.microsoft.com/office/drawing/2014/main" id="{4AD7A856-8F29-73ED-6CB8-943866F42E69}"/>
                </a:ext>
              </a:extLst>
            </p:cNvPr>
            <p:cNvSpPr/>
            <p:nvPr/>
          </p:nvSpPr>
          <p:spPr>
            <a:xfrm>
              <a:off x="8214778" y="4798031"/>
              <a:ext cx="375536" cy="369870"/>
            </a:xfrm>
            <a:prstGeom prst="roundRect">
              <a:avLst/>
            </a:prstGeom>
            <a:solidFill>
              <a:srgbClr val="EEC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Rectángulo redondeado 23">
              <a:extLst>
                <a:ext uri="{FF2B5EF4-FFF2-40B4-BE49-F238E27FC236}">
                  <a16:creationId xmlns:a16="http://schemas.microsoft.com/office/drawing/2014/main" id="{5570731C-F37A-876F-8E43-D7B7C28C1EE5}"/>
                </a:ext>
              </a:extLst>
            </p:cNvPr>
            <p:cNvSpPr/>
            <p:nvPr/>
          </p:nvSpPr>
          <p:spPr>
            <a:xfrm>
              <a:off x="8718212" y="4798031"/>
              <a:ext cx="375536" cy="369870"/>
            </a:xfrm>
            <a:prstGeom prst="roundRect">
              <a:avLst/>
            </a:prstGeom>
            <a:solidFill>
              <a:srgbClr val="EEC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703345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4C77EC06-D6B7-7B1D-3A09-95C6388B8127}"/>
              </a:ext>
            </a:extLst>
          </p:cNvPr>
          <p:cNvGrpSpPr/>
          <p:nvPr/>
        </p:nvGrpSpPr>
        <p:grpSpPr>
          <a:xfrm>
            <a:off x="497801" y="1665087"/>
            <a:ext cx="2246728" cy="466394"/>
            <a:chOff x="5200240" y="1037735"/>
            <a:chExt cx="2246728" cy="466394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A7CBDBC0-2B2A-866C-0198-8F2594F9A4F8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Triángulo 13">
              <a:extLst>
                <a:ext uri="{FF2B5EF4-FFF2-40B4-BE49-F238E27FC236}">
                  <a16:creationId xmlns:a16="http://schemas.microsoft.com/office/drawing/2014/main" id="{FD18569B-5902-5EBD-46BA-E7BFE7B0D4E4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DDADEDA-3C08-B66A-8B84-09543AF842C8}"/>
              </a:ext>
            </a:extLst>
          </p:cNvPr>
          <p:cNvGrpSpPr/>
          <p:nvPr/>
        </p:nvGrpSpPr>
        <p:grpSpPr>
          <a:xfrm>
            <a:off x="3414114" y="1676840"/>
            <a:ext cx="2246728" cy="466394"/>
            <a:chOff x="5200240" y="1037735"/>
            <a:chExt cx="2246728" cy="466394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68863442-69E2-A2F4-D786-06FDD506C9CE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Triángulo 16">
              <a:extLst>
                <a:ext uri="{FF2B5EF4-FFF2-40B4-BE49-F238E27FC236}">
                  <a16:creationId xmlns:a16="http://schemas.microsoft.com/office/drawing/2014/main" id="{1485174B-6526-764B-CF4D-F9D1212A9075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D81EDC85-9328-8EC1-90AE-1A7C9CFE2365}"/>
              </a:ext>
            </a:extLst>
          </p:cNvPr>
          <p:cNvGrpSpPr/>
          <p:nvPr/>
        </p:nvGrpSpPr>
        <p:grpSpPr>
          <a:xfrm>
            <a:off x="443825" y="2584932"/>
            <a:ext cx="1938749" cy="1938749"/>
            <a:chOff x="1973451" y="2911762"/>
            <a:chExt cx="1938749" cy="1938749"/>
          </a:xfrm>
        </p:grpSpPr>
        <p:sp>
          <p:nvSpPr>
            <p:cNvPr id="5" name="Forma libre 4">
              <a:extLst>
                <a:ext uri="{FF2B5EF4-FFF2-40B4-BE49-F238E27FC236}">
                  <a16:creationId xmlns:a16="http://schemas.microsoft.com/office/drawing/2014/main" id="{512B0D0B-35BF-9ED4-11AF-9A696D93F06F}"/>
                </a:ext>
              </a:extLst>
            </p:cNvPr>
            <p:cNvSpPr/>
            <p:nvPr/>
          </p:nvSpPr>
          <p:spPr>
            <a:xfrm>
              <a:off x="2371241" y="3636936"/>
              <a:ext cx="811078" cy="805911"/>
            </a:xfrm>
            <a:custGeom>
              <a:avLst/>
              <a:gdLst>
                <a:gd name="connsiteX0" fmla="*/ 25830 w 811078"/>
                <a:gd name="connsiteY0" fmla="*/ 470115 h 805911"/>
                <a:gd name="connsiteX1" fmla="*/ 516610 w 811078"/>
                <a:gd name="connsiteY1" fmla="*/ 0 h 805911"/>
                <a:gd name="connsiteX2" fmla="*/ 811078 w 811078"/>
                <a:gd name="connsiteY2" fmla="*/ 330630 h 805911"/>
                <a:gd name="connsiteX3" fmla="*/ 351295 w 811078"/>
                <a:gd name="connsiteY3" fmla="*/ 795579 h 805911"/>
                <a:gd name="connsiteX4" fmla="*/ 351295 w 811078"/>
                <a:gd name="connsiteY4" fmla="*/ 795579 h 805911"/>
                <a:gd name="connsiteX5" fmla="*/ 273803 w 811078"/>
                <a:gd name="connsiteY5" fmla="*/ 805911 h 805911"/>
                <a:gd name="connsiteX6" fmla="*/ 191145 w 811078"/>
                <a:gd name="connsiteY6" fmla="*/ 749084 h 805911"/>
                <a:gd name="connsiteX7" fmla="*/ 41328 w 811078"/>
                <a:gd name="connsiteY7" fmla="*/ 583769 h 805911"/>
                <a:gd name="connsiteX8" fmla="*/ 0 w 811078"/>
                <a:gd name="connsiteY8" fmla="*/ 532108 h 805911"/>
                <a:gd name="connsiteX9" fmla="*/ 25830 w 811078"/>
                <a:gd name="connsiteY9" fmla="*/ 470115 h 80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1078" h="805911">
                  <a:moveTo>
                    <a:pt x="25830" y="470115"/>
                  </a:moveTo>
                  <a:lnTo>
                    <a:pt x="516610" y="0"/>
                  </a:lnTo>
                  <a:lnTo>
                    <a:pt x="811078" y="330630"/>
                  </a:lnTo>
                  <a:lnTo>
                    <a:pt x="351295" y="795579"/>
                  </a:lnTo>
                  <a:lnTo>
                    <a:pt x="351295" y="795579"/>
                  </a:lnTo>
                  <a:lnTo>
                    <a:pt x="273803" y="805911"/>
                  </a:lnTo>
                  <a:lnTo>
                    <a:pt x="191145" y="749084"/>
                  </a:lnTo>
                  <a:lnTo>
                    <a:pt x="41328" y="583769"/>
                  </a:lnTo>
                  <a:lnTo>
                    <a:pt x="0" y="532108"/>
                  </a:lnTo>
                  <a:lnTo>
                    <a:pt x="25830" y="470115"/>
                  </a:lnTo>
                  <a:close/>
                </a:path>
              </a:pathLst>
            </a:custGeom>
            <a:solidFill>
              <a:srgbClr val="57698F">
                <a:alpha val="3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84B7A3CE-3F45-AEFF-5110-7FA00FB80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73451" y="2911762"/>
              <a:ext cx="1938749" cy="1938749"/>
            </a:xfrm>
            <a:prstGeom prst="rect">
              <a:avLst/>
            </a:prstGeom>
          </p:spPr>
        </p:pic>
      </p:grpSp>
      <p:pic>
        <p:nvPicPr>
          <p:cNvPr id="20" name="Gráfico 19">
            <a:extLst>
              <a:ext uri="{FF2B5EF4-FFF2-40B4-BE49-F238E27FC236}">
                <a16:creationId xmlns:a16="http://schemas.microsoft.com/office/drawing/2014/main" id="{F8835E44-E2C9-04BD-F9EB-AA705C5B7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84554" y="2878085"/>
            <a:ext cx="495376" cy="887548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4B138BD2-043F-8E86-5F9F-69163B434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17200" y="4181158"/>
            <a:ext cx="1424205" cy="743064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EC58E420-45A8-7E25-5286-D98C79452F66}"/>
              </a:ext>
            </a:extLst>
          </p:cNvPr>
          <p:cNvGrpSpPr/>
          <p:nvPr/>
        </p:nvGrpSpPr>
        <p:grpSpPr>
          <a:xfrm>
            <a:off x="4695551" y="2878085"/>
            <a:ext cx="495376" cy="887548"/>
            <a:chOff x="8100674" y="3071851"/>
            <a:chExt cx="495376" cy="887548"/>
          </a:xfrm>
        </p:grpSpPr>
        <p:pic>
          <p:nvPicPr>
            <p:cNvPr id="26" name="Gráfico 25">
              <a:extLst>
                <a:ext uri="{FF2B5EF4-FFF2-40B4-BE49-F238E27FC236}">
                  <a16:creationId xmlns:a16="http://schemas.microsoft.com/office/drawing/2014/main" id="{CD15B486-4044-9F7C-6916-825EF1C4C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00674" y="3071851"/>
              <a:ext cx="495376" cy="887548"/>
            </a:xfrm>
            <a:prstGeom prst="rect">
              <a:avLst/>
            </a:prstGeom>
          </p:spPr>
        </p:pic>
        <p:sp>
          <p:nvSpPr>
            <p:cNvPr id="28" name="Forma libre 27">
              <a:extLst>
                <a:ext uri="{FF2B5EF4-FFF2-40B4-BE49-F238E27FC236}">
                  <a16:creationId xmlns:a16="http://schemas.microsoft.com/office/drawing/2014/main" id="{1DA44C01-2867-6DF4-32B1-6E7A8F372553}"/>
                </a:ext>
              </a:extLst>
            </p:cNvPr>
            <p:cNvSpPr/>
            <p:nvPr/>
          </p:nvSpPr>
          <p:spPr>
            <a:xfrm>
              <a:off x="8120839" y="3517657"/>
              <a:ext cx="431017" cy="405804"/>
            </a:xfrm>
            <a:custGeom>
              <a:avLst/>
              <a:gdLst>
                <a:gd name="connsiteX0" fmla="*/ 32225 w 431017"/>
                <a:gd name="connsiteY0" fmla="*/ 2984 h 405804"/>
                <a:gd name="connsiteX1" fmla="*/ 229607 w 431017"/>
                <a:gd name="connsiteY1" fmla="*/ 2984 h 405804"/>
                <a:gd name="connsiteX2" fmla="*/ 286002 w 431017"/>
                <a:gd name="connsiteY2" fmla="*/ 7013 h 405804"/>
                <a:gd name="connsiteX3" fmla="*/ 418932 w 431017"/>
                <a:gd name="connsiteY3" fmla="*/ 11041 h 405804"/>
                <a:gd name="connsiteX4" fmla="*/ 431017 w 431017"/>
                <a:gd name="connsiteY4" fmla="*/ 123830 h 405804"/>
                <a:gd name="connsiteX5" fmla="*/ 426988 w 431017"/>
                <a:gd name="connsiteY5" fmla="*/ 196338 h 405804"/>
                <a:gd name="connsiteX6" fmla="*/ 418932 w 431017"/>
                <a:gd name="connsiteY6" fmla="*/ 220507 h 405804"/>
                <a:gd name="connsiteX7" fmla="*/ 406847 w 431017"/>
                <a:gd name="connsiteY7" fmla="*/ 272873 h 405804"/>
                <a:gd name="connsiteX8" fmla="*/ 394763 w 431017"/>
                <a:gd name="connsiteY8" fmla="*/ 309127 h 405804"/>
                <a:gd name="connsiteX9" fmla="*/ 390735 w 431017"/>
                <a:gd name="connsiteY9" fmla="*/ 321212 h 405804"/>
                <a:gd name="connsiteX10" fmla="*/ 382678 w 431017"/>
                <a:gd name="connsiteY10" fmla="*/ 329268 h 405804"/>
                <a:gd name="connsiteX11" fmla="*/ 354481 w 431017"/>
                <a:gd name="connsiteY11" fmla="*/ 361494 h 405804"/>
                <a:gd name="connsiteX12" fmla="*/ 346424 w 431017"/>
                <a:gd name="connsiteY12" fmla="*/ 369550 h 405804"/>
                <a:gd name="connsiteX13" fmla="*/ 310171 w 431017"/>
                <a:gd name="connsiteY13" fmla="*/ 381635 h 405804"/>
                <a:gd name="connsiteX14" fmla="*/ 298086 w 431017"/>
                <a:gd name="connsiteY14" fmla="*/ 385663 h 405804"/>
                <a:gd name="connsiteX15" fmla="*/ 286002 w 431017"/>
                <a:gd name="connsiteY15" fmla="*/ 389691 h 405804"/>
                <a:gd name="connsiteX16" fmla="*/ 241691 w 431017"/>
                <a:gd name="connsiteY16" fmla="*/ 397747 h 405804"/>
                <a:gd name="connsiteX17" fmla="*/ 189325 w 431017"/>
                <a:gd name="connsiteY17" fmla="*/ 405804 h 405804"/>
                <a:gd name="connsiteX18" fmla="*/ 169184 w 431017"/>
                <a:gd name="connsiteY18" fmla="*/ 401776 h 405804"/>
                <a:gd name="connsiteX19" fmla="*/ 136958 w 431017"/>
                <a:gd name="connsiteY19" fmla="*/ 397747 h 405804"/>
                <a:gd name="connsiteX20" fmla="*/ 104733 w 431017"/>
                <a:gd name="connsiteY20" fmla="*/ 389691 h 405804"/>
                <a:gd name="connsiteX21" fmla="*/ 72507 w 431017"/>
                <a:gd name="connsiteY21" fmla="*/ 381635 h 405804"/>
                <a:gd name="connsiteX22" fmla="*/ 48338 w 431017"/>
                <a:gd name="connsiteY22" fmla="*/ 353437 h 405804"/>
                <a:gd name="connsiteX23" fmla="*/ 40282 w 431017"/>
                <a:gd name="connsiteY23" fmla="*/ 329268 h 405804"/>
                <a:gd name="connsiteX24" fmla="*/ 36254 w 431017"/>
                <a:gd name="connsiteY24" fmla="*/ 317184 h 405804"/>
                <a:gd name="connsiteX25" fmla="*/ 16113 w 431017"/>
                <a:gd name="connsiteY25" fmla="*/ 280930 h 405804"/>
                <a:gd name="connsiteX26" fmla="*/ 8056 w 431017"/>
                <a:gd name="connsiteY26" fmla="*/ 248704 h 405804"/>
                <a:gd name="connsiteX27" fmla="*/ 4028 w 431017"/>
                <a:gd name="connsiteY27" fmla="*/ 232591 h 405804"/>
                <a:gd name="connsiteX28" fmla="*/ 0 w 431017"/>
                <a:gd name="connsiteY28" fmla="*/ 188281 h 405804"/>
                <a:gd name="connsiteX29" fmla="*/ 8056 w 431017"/>
                <a:gd name="connsiteY29" fmla="*/ 135915 h 405804"/>
                <a:gd name="connsiteX30" fmla="*/ 12084 w 431017"/>
                <a:gd name="connsiteY30" fmla="*/ 83548 h 405804"/>
                <a:gd name="connsiteX31" fmla="*/ 16113 w 431017"/>
                <a:gd name="connsiteY31" fmla="*/ 43266 h 405804"/>
                <a:gd name="connsiteX32" fmla="*/ 32225 w 431017"/>
                <a:gd name="connsiteY32" fmla="*/ 2984 h 40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1017" h="405804">
                  <a:moveTo>
                    <a:pt x="32225" y="2984"/>
                  </a:moveTo>
                  <a:cubicBezTo>
                    <a:pt x="67807" y="-3730"/>
                    <a:pt x="22920" y="2984"/>
                    <a:pt x="229607" y="2984"/>
                  </a:cubicBezTo>
                  <a:cubicBezTo>
                    <a:pt x="248453" y="2984"/>
                    <a:pt x="267173" y="6212"/>
                    <a:pt x="286002" y="7013"/>
                  </a:cubicBezTo>
                  <a:cubicBezTo>
                    <a:pt x="330292" y="8898"/>
                    <a:pt x="374622" y="9698"/>
                    <a:pt x="418932" y="11041"/>
                  </a:cubicBezTo>
                  <a:cubicBezTo>
                    <a:pt x="428993" y="91536"/>
                    <a:pt x="425190" y="53916"/>
                    <a:pt x="431017" y="123830"/>
                  </a:cubicBezTo>
                  <a:cubicBezTo>
                    <a:pt x="429674" y="147999"/>
                    <a:pt x="429991" y="172318"/>
                    <a:pt x="426988" y="196338"/>
                  </a:cubicBezTo>
                  <a:cubicBezTo>
                    <a:pt x="425935" y="204765"/>
                    <a:pt x="420597" y="212180"/>
                    <a:pt x="418932" y="220507"/>
                  </a:cubicBezTo>
                  <a:cubicBezTo>
                    <a:pt x="415735" y="236491"/>
                    <a:pt x="411709" y="258286"/>
                    <a:pt x="406847" y="272873"/>
                  </a:cubicBezTo>
                  <a:lnTo>
                    <a:pt x="394763" y="309127"/>
                  </a:lnTo>
                  <a:cubicBezTo>
                    <a:pt x="393420" y="313155"/>
                    <a:pt x="393738" y="318210"/>
                    <a:pt x="390735" y="321212"/>
                  </a:cubicBezTo>
                  <a:cubicBezTo>
                    <a:pt x="388049" y="323897"/>
                    <a:pt x="385051" y="326302"/>
                    <a:pt x="382678" y="329268"/>
                  </a:cubicBezTo>
                  <a:cubicBezTo>
                    <a:pt x="356029" y="362579"/>
                    <a:pt x="404182" y="311795"/>
                    <a:pt x="354481" y="361494"/>
                  </a:cubicBezTo>
                  <a:cubicBezTo>
                    <a:pt x="351795" y="364179"/>
                    <a:pt x="350027" y="368349"/>
                    <a:pt x="346424" y="369550"/>
                  </a:cubicBezTo>
                  <a:lnTo>
                    <a:pt x="310171" y="381635"/>
                  </a:lnTo>
                  <a:lnTo>
                    <a:pt x="298086" y="385663"/>
                  </a:lnTo>
                  <a:cubicBezTo>
                    <a:pt x="294058" y="387006"/>
                    <a:pt x="290190" y="388993"/>
                    <a:pt x="286002" y="389691"/>
                  </a:cubicBezTo>
                  <a:cubicBezTo>
                    <a:pt x="214908" y="401539"/>
                    <a:pt x="303514" y="386506"/>
                    <a:pt x="241691" y="397747"/>
                  </a:cubicBezTo>
                  <a:cubicBezTo>
                    <a:pt x="221174" y="401478"/>
                    <a:pt x="210475" y="402783"/>
                    <a:pt x="189325" y="405804"/>
                  </a:cubicBezTo>
                  <a:cubicBezTo>
                    <a:pt x="182611" y="404461"/>
                    <a:pt x="175951" y="402817"/>
                    <a:pt x="169184" y="401776"/>
                  </a:cubicBezTo>
                  <a:cubicBezTo>
                    <a:pt x="158484" y="400130"/>
                    <a:pt x="147598" y="399742"/>
                    <a:pt x="136958" y="397747"/>
                  </a:cubicBezTo>
                  <a:cubicBezTo>
                    <a:pt x="126075" y="395706"/>
                    <a:pt x="115590" y="391862"/>
                    <a:pt x="104733" y="389691"/>
                  </a:cubicBezTo>
                  <a:cubicBezTo>
                    <a:pt x="80428" y="384830"/>
                    <a:pt x="91087" y="387828"/>
                    <a:pt x="72507" y="381635"/>
                  </a:cubicBezTo>
                  <a:cubicBezTo>
                    <a:pt x="64519" y="373647"/>
                    <a:pt x="53246" y="364481"/>
                    <a:pt x="48338" y="353437"/>
                  </a:cubicBezTo>
                  <a:cubicBezTo>
                    <a:pt x="44889" y="345677"/>
                    <a:pt x="42967" y="337324"/>
                    <a:pt x="40282" y="329268"/>
                  </a:cubicBezTo>
                  <a:cubicBezTo>
                    <a:pt x="38939" y="325240"/>
                    <a:pt x="38609" y="320717"/>
                    <a:pt x="36254" y="317184"/>
                  </a:cubicBezTo>
                  <a:cubicBezTo>
                    <a:pt x="22760" y="296943"/>
                    <a:pt x="21022" y="298928"/>
                    <a:pt x="16113" y="280930"/>
                  </a:cubicBezTo>
                  <a:cubicBezTo>
                    <a:pt x="13199" y="270248"/>
                    <a:pt x="10742" y="259446"/>
                    <a:pt x="8056" y="248704"/>
                  </a:cubicBezTo>
                  <a:lnTo>
                    <a:pt x="4028" y="232591"/>
                  </a:lnTo>
                  <a:cubicBezTo>
                    <a:pt x="2685" y="217821"/>
                    <a:pt x="0" y="203112"/>
                    <a:pt x="0" y="188281"/>
                  </a:cubicBezTo>
                  <a:cubicBezTo>
                    <a:pt x="0" y="157126"/>
                    <a:pt x="1161" y="156600"/>
                    <a:pt x="8056" y="135915"/>
                  </a:cubicBezTo>
                  <a:cubicBezTo>
                    <a:pt x="9399" y="118459"/>
                    <a:pt x="10567" y="100989"/>
                    <a:pt x="12084" y="83548"/>
                  </a:cubicBezTo>
                  <a:cubicBezTo>
                    <a:pt x="13253" y="70104"/>
                    <a:pt x="15404" y="56742"/>
                    <a:pt x="16113" y="43266"/>
                  </a:cubicBezTo>
                  <a:cubicBezTo>
                    <a:pt x="16748" y="31198"/>
                    <a:pt x="-3357" y="9698"/>
                    <a:pt x="32225" y="2984"/>
                  </a:cubicBezTo>
                  <a:close/>
                </a:path>
              </a:pathLst>
            </a:custGeom>
            <a:solidFill>
              <a:srgbClr val="57698F">
                <a:alpha val="3462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083CBB7-4769-0CD9-F8A5-4BBF94468A4F}"/>
              </a:ext>
            </a:extLst>
          </p:cNvPr>
          <p:cNvSpPr txBox="1"/>
          <p:nvPr/>
        </p:nvSpPr>
        <p:spPr>
          <a:xfrm>
            <a:off x="800214" y="1676840"/>
            <a:ext cx="1592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SYRINGE/VIAL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9B4D571-0F24-6022-EEBF-E7DF9BFE7309}"/>
              </a:ext>
            </a:extLst>
          </p:cNvPr>
          <p:cNvSpPr txBox="1"/>
          <p:nvPr/>
        </p:nvSpPr>
        <p:spPr>
          <a:xfrm>
            <a:off x="3864597" y="1688593"/>
            <a:ext cx="132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PILLS</a:t>
            </a:r>
            <a:endParaRPr lang="es-ES" b="1">
              <a:solidFill>
                <a:schemeClr val="bg1"/>
              </a:solidFill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B48C997F-4FAA-1DFD-8BC2-6F096618F147}"/>
              </a:ext>
            </a:extLst>
          </p:cNvPr>
          <p:cNvGrpSpPr/>
          <p:nvPr/>
        </p:nvGrpSpPr>
        <p:grpSpPr>
          <a:xfrm>
            <a:off x="6370674" y="1676840"/>
            <a:ext cx="2246728" cy="466394"/>
            <a:chOff x="5200240" y="1037735"/>
            <a:chExt cx="2246728" cy="466394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9C752E8C-C926-73A6-4439-28D780F976E4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Triángulo 8">
              <a:extLst>
                <a:ext uri="{FF2B5EF4-FFF2-40B4-BE49-F238E27FC236}">
                  <a16:creationId xmlns:a16="http://schemas.microsoft.com/office/drawing/2014/main" id="{EAA3288F-C8CA-056D-DA3C-036C286D9C95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91F69C4-2197-055E-6E83-918D8F53ED4E}"/>
              </a:ext>
            </a:extLst>
          </p:cNvPr>
          <p:cNvSpPr txBox="1"/>
          <p:nvPr/>
        </p:nvSpPr>
        <p:spPr>
          <a:xfrm>
            <a:off x="6370674" y="1688593"/>
            <a:ext cx="2246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AUTOINJECTOR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D750CD19-0FAD-44D7-A4D6-7143DE051168}"/>
              </a:ext>
            </a:extLst>
          </p:cNvPr>
          <p:cNvGrpSpPr/>
          <p:nvPr/>
        </p:nvGrpSpPr>
        <p:grpSpPr>
          <a:xfrm>
            <a:off x="9266274" y="1676840"/>
            <a:ext cx="2246728" cy="466394"/>
            <a:chOff x="5200240" y="1037735"/>
            <a:chExt cx="2246728" cy="466394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34468DC4-40B7-9F45-9F44-56EA81078FC7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Triángulo 24">
              <a:extLst>
                <a:ext uri="{FF2B5EF4-FFF2-40B4-BE49-F238E27FC236}">
                  <a16:creationId xmlns:a16="http://schemas.microsoft.com/office/drawing/2014/main" id="{EF70D2FC-52D6-2BA8-A97C-94B81E9A83B1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F12E5E2-E735-2A57-3176-79246BC77EF6}"/>
              </a:ext>
            </a:extLst>
          </p:cNvPr>
          <p:cNvSpPr txBox="1"/>
          <p:nvPr/>
        </p:nvSpPr>
        <p:spPr>
          <a:xfrm>
            <a:off x="9266274" y="1688593"/>
            <a:ext cx="2246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INHALER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F213ACAB-BE3F-DAB6-EE81-2E56EB484F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9075" y="2286000"/>
            <a:ext cx="969104" cy="289516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F43B031-3B98-4681-E3C0-A8D4F42D6A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2990" y="3915734"/>
            <a:ext cx="413175" cy="91704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B2EB8F7-F244-D907-B21B-9C33BF03DB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2331" y="2630886"/>
            <a:ext cx="1640669" cy="159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237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5D1B1BED-EB7D-ED06-A9A7-0DB2A4811D22}"/>
              </a:ext>
            </a:extLst>
          </p:cNvPr>
          <p:cNvGrpSpPr/>
          <p:nvPr/>
        </p:nvGrpSpPr>
        <p:grpSpPr>
          <a:xfrm>
            <a:off x="1447557" y="1665087"/>
            <a:ext cx="2246728" cy="466394"/>
            <a:chOff x="5200240" y="1037735"/>
            <a:chExt cx="2246728" cy="466394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521EFD5F-C98E-0586-D0C0-B8EDB9AA43FE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Triángulo 4">
              <a:extLst>
                <a:ext uri="{FF2B5EF4-FFF2-40B4-BE49-F238E27FC236}">
                  <a16:creationId xmlns:a16="http://schemas.microsoft.com/office/drawing/2014/main" id="{7EE89B3B-22D7-2937-8DA5-655EB00EB283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23CA5707-B091-A06E-7D3F-22B281B903E2}"/>
              </a:ext>
            </a:extLst>
          </p:cNvPr>
          <p:cNvSpPr txBox="1"/>
          <p:nvPr/>
        </p:nvSpPr>
        <p:spPr>
          <a:xfrm>
            <a:off x="1807909" y="1676840"/>
            <a:ext cx="152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</a:rPr>
              <a:t>NUTS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3D9701C-E002-968C-C136-63C51CBE6D1C}"/>
              </a:ext>
            </a:extLst>
          </p:cNvPr>
          <p:cNvGrpSpPr/>
          <p:nvPr/>
        </p:nvGrpSpPr>
        <p:grpSpPr>
          <a:xfrm>
            <a:off x="4978698" y="1665087"/>
            <a:ext cx="2246728" cy="466394"/>
            <a:chOff x="5200240" y="1037735"/>
            <a:chExt cx="2246728" cy="466394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EB20D9C-2F9C-EB68-185C-EB9C7D81D79D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Triángulo 8">
              <a:extLst>
                <a:ext uri="{FF2B5EF4-FFF2-40B4-BE49-F238E27FC236}">
                  <a16:creationId xmlns:a16="http://schemas.microsoft.com/office/drawing/2014/main" id="{3B158537-EC3B-4EE1-21BD-59BF229914E7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012ED5DC-B1C6-B319-BB19-819B992D56C7}"/>
              </a:ext>
            </a:extLst>
          </p:cNvPr>
          <p:cNvSpPr txBox="1"/>
          <p:nvPr/>
        </p:nvSpPr>
        <p:spPr>
          <a:xfrm>
            <a:off x="5339050" y="1676840"/>
            <a:ext cx="152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</a:rPr>
              <a:t>FRUIT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A9700A0-E7FB-9CA7-EBF2-14588BE00A90}"/>
              </a:ext>
            </a:extLst>
          </p:cNvPr>
          <p:cNvGrpSpPr/>
          <p:nvPr/>
        </p:nvGrpSpPr>
        <p:grpSpPr>
          <a:xfrm>
            <a:off x="8529294" y="1665087"/>
            <a:ext cx="2246728" cy="466394"/>
            <a:chOff x="5200240" y="1037735"/>
            <a:chExt cx="2246728" cy="466394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ABE622F8-2F73-3FE2-184F-85E9854FB95A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Triángulo 12">
              <a:extLst>
                <a:ext uri="{FF2B5EF4-FFF2-40B4-BE49-F238E27FC236}">
                  <a16:creationId xmlns:a16="http://schemas.microsoft.com/office/drawing/2014/main" id="{C89993BF-35C4-CBB1-B56B-2978CF03C250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5A5C48-E17C-7C9E-9BC2-9A330846F80D}"/>
              </a:ext>
            </a:extLst>
          </p:cNvPr>
          <p:cNvSpPr txBox="1"/>
          <p:nvPr/>
        </p:nvSpPr>
        <p:spPr>
          <a:xfrm>
            <a:off x="8889646" y="1676840"/>
            <a:ext cx="152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</a:rPr>
              <a:t>MILK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977C314E-FA6C-C890-A766-B93F83CD8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841" y="3200400"/>
            <a:ext cx="1026642" cy="1112196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B41B7BB0-EAF3-4500-BBAC-55FE90486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4367" y="2665378"/>
            <a:ext cx="676064" cy="1736965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44BBA38E-B040-79E7-4342-72B9DAB6C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806" y="2393648"/>
            <a:ext cx="1127744" cy="96612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C69E054-FEE1-A36F-2A6B-4C3027207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455" y="2733964"/>
            <a:ext cx="808417" cy="764886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CEBCE27B-4D40-D78A-F8D6-EB2D11C19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2530" y="3570769"/>
            <a:ext cx="566320" cy="371457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24FCD20B-6456-BC83-A3BA-6A6A2436E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598117">
            <a:off x="1822127" y="2752344"/>
            <a:ext cx="808417" cy="764886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39DB4B75-D228-26D1-EB5C-2DCBFBF617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23583">
            <a:off x="2674519" y="2757194"/>
            <a:ext cx="1207859" cy="584193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1A04F062-226D-76A6-9FE4-CF8483E587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3401" y="3521520"/>
            <a:ext cx="586077" cy="371457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5094C635-D707-1C43-0919-B09CBB8B7E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601" y="3538454"/>
            <a:ext cx="586077" cy="37145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52880B5-796E-9643-5E29-5BE0AFE6AD0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9073" b="60856"/>
          <a:stretch/>
        </p:blipFill>
        <p:spPr>
          <a:xfrm>
            <a:off x="4407339" y="2118382"/>
            <a:ext cx="1895829" cy="153411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4EA2924-6DF2-FA0B-552A-21B610D8D89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437" t="74925"/>
          <a:stretch/>
        </p:blipFill>
        <p:spPr>
          <a:xfrm>
            <a:off x="5626141" y="4333749"/>
            <a:ext cx="1260201" cy="120693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8757FF6-70ED-DB46-9BA7-2028811D5FA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7271" r="49911" b="23271"/>
          <a:stretch/>
        </p:blipFill>
        <p:spPr>
          <a:xfrm>
            <a:off x="5947459" y="3330889"/>
            <a:ext cx="2290079" cy="14179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D8EB72D-A79D-C009-6E15-C8905FBE9DE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356" b="60270"/>
          <a:stretch/>
        </p:blipFill>
        <p:spPr>
          <a:xfrm>
            <a:off x="4645257" y="3469211"/>
            <a:ext cx="1564057" cy="1534116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F225E507-4FBF-3A1B-8B32-29D266EEDC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338" t="44962" r="-4480" b="30232"/>
          <a:stretch/>
        </p:blipFill>
        <p:spPr>
          <a:xfrm rot="19096453">
            <a:off x="6081101" y="4998584"/>
            <a:ext cx="2246729" cy="119397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1C499680-D369-E900-EF4E-CC7498FB63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8558" t="76893" r="41077"/>
          <a:stretch/>
        </p:blipFill>
        <p:spPr>
          <a:xfrm>
            <a:off x="4961746" y="4855713"/>
            <a:ext cx="931078" cy="111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398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>
            <a:extLst>
              <a:ext uri="{FF2B5EF4-FFF2-40B4-BE49-F238E27FC236}">
                <a16:creationId xmlns:a16="http://schemas.microsoft.com/office/drawing/2014/main" id="{21A0DC98-1AF0-DEAD-7324-C3A1CB061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25422">
            <a:off x="4247142" y="2207891"/>
            <a:ext cx="1344831" cy="186593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5D1B1BED-EB7D-ED06-A9A7-0DB2A4811D22}"/>
              </a:ext>
            </a:extLst>
          </p:cNvPr>
          <p:cNvGrpSpPr/>
          <p:nvPr/>
        </p:nvGrpSpPr>
        <p:grpSpPr>
          <a:xfrm>
            <a:off x="898409" y="1665087"/>
            <a:ext cx="2246728" cy="466394"/>
            <a:chOff x="5200240" y="1037735"/>
            <a:chExt cx="2246728" cy="466394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521EFD5F-C98E-0586-D0C0-B8EDB9AA43FE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Triángulo 4">
              <a:extLst>
                <a:ext uri="{FF2B5EF4-FFF2-40B4-BE49-F238E27FC236}">
                  <a16:creationId xmlns:a16="http://schemas.microsoft.com/office/drawing/2014/main" id="{7EE89B3B-22D7-2937-8DA5-655EB00EB283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23CA5707-B091-A06E-7D3F-22B281B903E2}"/>
              </a:ext>
            </a:extLst>
          </p:cNvPr>
          <p:cNvSpPr txBox="1"/>
          <p:nvPr/>
        </p:nvSpPr>
        <p:spPr>
          <a:xfrm>
            <a:off x="1258761" y="1676840"/>
            <a:ext cx="152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EGGS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3D9701C-E002-968C-C136-63C51CBE6D1C}"/>
              </a:ext>
            </a:extLst>
          </p:cNvPr>
          <p:cNvGrpSpPr/>
          <p:nvPr/>
        </p:nvGrpSpPr>
        <p:grpSpPr>
          <a:xfrm>
            <a:off x="3546195" y="1665087"/>
            <a:ext cx="2246728" cy="466394"/>
            <a:chOff x="5200240" y="1037735"/>
            <a:chExt cx="2246728" cy="466394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EB20D9C-2F9C-EB68-185C-EB9C7D81D79D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Triángulo 8">
              <a:extLst>
                <a:ext uri="{FF2B5EF4-FFF2-40B4-BE49-F238E27FC236}">
                  <a16:creationId xmlns:a16="http://schemas.microsoft.com/office/drawing/2014/main" id="{3B158537-EC3B-4EE1-21BD-59BF229914E7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012ED5DC-B1C6-B319-BB19-819B992D56C7}"/>
              </a:ext>
            </a:extLst>
          </p:cNvPr>
          <p:cNvSpPr txBox="1"/>
          <p:nvPr/>
        </p:nvSpPr>
        <p:spPr>
          <a:xfrm>
            <a:off x="3906547" y="1676840"/>
            <a:ext cx="152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LEGUMES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A9700A0-E7FB-9CA7-EBF2-14588BE00A90}"/>
              </a:ext>
            </a:extLst>
          </p:cNvPr>
          <p:cNvGrpSpPr/>
          <p:nvPr/>
        </p:nvGrpSpPr>
        <p:grpSpPr>
          <a:xfrm>
            <a:off x="6192378" y="1665087"/>
            <a:ext cx="2246728" cy="466394"/>
            <a:chOff x="5200240" y="1037735"/>
            <a:chExt cx="2246728" cy="466394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ABE622F8-2F73-3FE2-184F-85E9854FB95A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Triángulo 12">
              <a:extLst>
                <a:ext uri="{FF2B5EF4-FFF2-40B4-BE49-F238E27FC236}">
                  <a16:creationId xmlns:a16="http://schemas.microsoft.com/office/drawing/2014/main" id="{C89993BF-35C4-CBB1-B56B-2978CF03C250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5A5C48-E17C-7C9E-9BC2-9A330846F80D}"/>
              </a:ext>
            </a:extLst>
          </p:cNvPr>
          <p:cNvSpPr txBox="1"/>
          <p:nvPr/>
        </p:nvSpPr>
        <p:spPr>
          <a:xfrm>
            <a:off x="6192378" y="1676840"/>
            <a:ext cx="2246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CRUSTACEANS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48AE05F-DA19-8EBB-7C89-B526C70D5308}"/>
              </a:ext>
            </a:extLst>
          </p:cNvPr>
          <p:cNvGrpSpPr/>
          <p:nvPr/>
        </p:nvGrpSpPr>
        <p:grpSpPr>
          <a:xfrm>
            <a:off x="8813658" y="1665087"/>
            <a:ext cx="2246728" cy="466394"/>
            <a:chOff x="5200240" y="1037735"/>
            <a:chExt cx="2246728" cy="466394"/>
          </a:xfrm>
        </p:grpSpPr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E7FECB15-B0DA-5F2A-4AD9-7DF6E5BF77A7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Triángulo 26">
              <a:extLst>
                <a:ext uri="{FF2B5EF4-FFF2-40B4-BE49-F238E27FC236}">
                  <a16:creationId xmlns:a16="http://schemas.microsoft.com/office/drawing/2014/main" id="{4CDAEEAF-B72B-C5E1-D16F-8B39E4A8E086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16A4264-DB00-FDF6-212C-20D51588CE0E}"/>
              </a:ext>
            </a:extLst>
          </p:cNvPr>
          <p:cNvSpPr txBox="1"/>
          <p:nvPr/>
        </p:nvSpPr>
        <p:spPr>
          <a:xfrm>
            <a:off x="9174010" y="1676840"/>
            <a:ext cx="152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MOLLUSKS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E2FD197B-538E-E60B-0B1B-B8907D861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83484" y="4372391"/>
            <a:ext cx="702353" cy="528521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DEC8860F-2398-3F70-9BA6-A2FEA2D57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164" y="4067591"/>
            <a:ext cx="702353" cy="52852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5950FAF-3FFE-5B58-920A-E9B89AC4F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560" y="2651721"/>
            <a:ext cx="798816" cy="107774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D1D9CE3-EC35-FE02-7775-9423D943C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3321" y="2801095"/>
            <a:ext cx="2128491" cy="125581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038226D-7409-B4E5-94C1-E3C3BCC740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6472" y="2299204"/>
            <a:ext cx="1859496" cy="16260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078EC31-B698-1A1F-EB14-29FFA68B8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6560" y="2639658"/>
            <a:ext cx="745640" cy="107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67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5D1B1BED-EB7D-ED06-A9A7-0DB2A4811D22}"/>
              </a:ext>
            </a:extLst>
          </p:cNvPr>
          <p:cNvGrpSpPr/>
          <p:nvPr/>
        </p:nvGrpSpPr>
        <p:grpSpPr>
          <a:xfrm>
            <a:off x="2331284" y="1448271"/>
            <a:ext cx="2246728" cy="466394"/>
            <a:chOff x="5200240" y="1037735"/>
            <a:chExt cx="2246728" cy="466394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521EFD5F-C98E-0586-D0C0-B8EDB9AA43FE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Triángulo 4">
              <a:extLst>
                <a:ext uri="{FF2B5EF4-FFF2-40B4-BE49-F238E27FC236}">
                  <a16:creationId xmlns:a16="http://schemas.microsoft.com/office/drawing/2014/main" id="{7EE89B3B-22D7-2937-8DA5-655EB00EB283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23CA5707-B091-A06E-7D3F-22B281B903E2}"/>
              </a:ext>
            </a:extLst>
          </p:cNvPr>
          <p:cNvSpPr txBox="1"/>
          <p:nvPr/>
        </p:nvSpPr>
        <p:spPr>
          <a:xfrm>
            <a:off x="2691636" y="1460024"/>
            <a:ext cx="152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CEREALS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3D9701C-E002-968C-C136-63C51CBE6D1C}"/>
              </a:ext>
            </a:extLst>
          </p:cNvPr>
          <p:cNvGrpSpPr/>
          <p:nvPr/>
        </p:nvGrpSpPr>
        <p:grpSpPr>
          <a:xfrm>
            <a:off x="5298947" y="1448271"/>
            <a:ext cx="2246728" cy="466394"/>
            <a:chOff x="5200240" y="1037735"/>
            <a:chExt cx="2246728" cy="466394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EB20D9C-2F9C-EB68-185C-EB9C7D81D79D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Triángulo 8">
              <a:extLst>
                <a:ext uri="{FF2B5EF4-FFF2-40B4-BE49-F238E27FC236}">
                  <a16:creationId xmlns:a16="http://schemas.microsoft.com/office/drawing/2014/main" id="{3B158537-EC3B-4EE1-21BD-59BF229914E7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012ED5DC-B1C6-B319-BB19-819B992D56C7}"/>
              </a:ext>
            </a:extLst>
          </p:cNvPr>
          <p:cNvSpPr txBox="1"/>
          <p:nvPr/>
        </p:nvSpPr>
        <p:spPr>
          <a:xfrm>
            <a:off x="5659299" y="1460024"/>
            <a:ext cx="152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SOY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A9700A0-E7FB-9CA7-EBF2-14588BE00A90}"/>
              </a:ext>
            </a:extLst>
          </p:cNvPr>
          <p:cNvGrpSpPr/>
          <p:nvPr/>
        </p:nvGrpSpPr>
        <p:grpSpPr>
          <a:xfrm>
            <a:off x="8309383" y="1448271"/>
            <a:ext cx="2246728" cy="466394"/>
            <a:chOff x="5200240" y="1037735"/>
            <a:chExt cx="2246728" cy="466394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ABE622F8-2F73-3FE2-184F-85E9854FB95A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Triángulo 12">
              <a:extLst>
                <a:ext uri="{FF2B5EF4-FFF2-40B4-BE49-F238E27FC236}">
                  <a16:creationId xmlns:a16="http://schemas.microsoft.com/office/drawing/2014/main" id="{C89993BF-35C4-CBB1-B56B-2978CF03C250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5A5C48-E17C-7C9E-9BC2-9A330846F80D}"/>
              </a:ext>
            </a:extLst>
          </p:cNvPr>
          <p:cNvSpPr txBox="1"/>
          <p:nvPr/>
        </p:nvSpPr>
        <p:spPr>
          <a:xfrm>
            <a:off x="8309383" y="1460024"/>
            <a:ext cx="2246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SEEDS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1FC97A54-A30A-6B00-3378-888B8388F0F6}"/>
              </a:ext>
            </a:extLst>
          </p:cNvPr>
          <p:cNvGrpSpPr/>
          <p:nvPr/>
        </p:nvGrpSpPr>
        <p:grpSpPr>
          <a:xfrm>
            <a:off x="3361221" y="4114012"/>
            <a:ext cx="2246728" cy="466394"/>
            <a:chOff x="5200240" y="1037735"/>
            <a:chExt cx="2246728" cy="466394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78EE33F5-C225-5AD7-712F-3C8DF456B294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Triángulo 18">
              <a:extLst>
                <a:ext uri="{FF2B5EF4-FFF2-40B4-BE49-F238E27FC236}">
                  <a16:creationId xmlns:a16="http://schemas.microsoft.com/office/drawing/2014/main" id="{90462C82-2FE0-0603-24EF-2E2F0DC1FE1E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B4240D5-4C56-DFC1-97E7-1035CB7DDFF4}"/>
              </a:ext>
            </a:extLst>
          </p:cNvPr>
          <p:cNvSpPr txBox="1"/>
          <p:nvPr/>
        </p:nvSpPr>
        <p:spPr>
          <a:xfrm>
            <a:off x="3721573" y="4125765"/>
            <a:ext cx="152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MEAT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A72D9214-6C08-AC3A-9958-C523CC98897E}"/>
              </a:ext>
            </a:extLst>
          </p:cNvPr>
          <p:cNvGrpSpPr/>
          <p:nvPr/>
        </p:nvGrpSpPr>
        <p:grpSpPr>
          <a:xfrm>
            <a:off x="6823367" y="4114012"/>
            <a:ext cx="3131337" cy="466394"/>
            <a:chOff x="5200239" y="1037735"/>
            <a:chExt cx="3131337" cy="466394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1C678F9-3D10-6AED-3120-0AAD0567B12D}"/>
                </a:ext>
              </a:extLst>
            </p:cNvPr>
            <p:cNvSpPr/>
            <p:nvPr/>
          </p:nvSpPr>
          <p:spPr>
            <a:xfrm>
              <a:off x="5200239" y="1037735"/>
              <a:ext cx="3131337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Triángulo 22">
              <a:extLst>
                <a:ext uri="{FF2B5EF4-FFF2-40B4-BE49-F238E27FC236}">
                  <a16:creationId xmlns:a16="http://schemas.microsoft.com/office/drawing/2014/main" id="{4998B2C5-2B6A-6CBF-9056-42CDE5A6E9C5}"/>
                </a:ext>
              </a:extLst>
            </p:cNvPr>
            <p:cNvSpPr/>
            <p:nvPr/>
          </p:nvSpPr>
          <p:spPr>
            <a:xfrm rot="10800000">
              <a:off x="6726544" y="1395544"/>
              <a:ext cx="203776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7DD593D-A928-C723-EA33-F59F21F48F59}"/>
              </a:ext>
            </a:extLst>
          </p:cNvPr>
          <p:cNvSpPr txBox="1"/>
          <p:nvPr/>
        </p:nvSpPr>
        <p:spPr>
          <a:xfrm>
            <a:off x="7679075" y="4125765"/>
            <a:ext cx="152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SPICES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9ABFF3CA-579F-DB66-D404-706347B5F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068" y="2011392"/>
            <a:ext cx="1003300" cy="1765300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EF388C75-1B4C-E7C0-6ED2-134A7B2F6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04747">
            <a:off x="2618448" y="1999802"/>
            <a:ext cx="706908" cy="1851899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FBB965C8-BCE6-0BF6-D102-5FF9DE137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5748" y="2260722"/>
            <a:ext cx="711200" cy="228600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B20AA19F-DAF3-AD8E-7F6B-10E3BE20A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9383" y="2096142"/>
            <a:ext cx="580180" cy="680563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ACBEF086-70D0-7823-0952-61153EE79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3134" y="2639153"/>
            <a:ext cx="533057" cy="632654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51EE7CA8-E059-1F14-7D2C-FD133AEA43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5029" y="2260722"/>
            <a:ext cx="833556" cy="765232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223A095E-C0A5-9D11-9D02-0C7F26CB33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8603" y="5409729"/>
            <a:ext cx="1499346" cy="688475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3AFA06F2-1340-00F6-93A3-197EA15BAC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4377" y="4740766"/>
            <a:ext cx="1499346" cy="610199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6D566E7B-97E5-F4A1-9F68-F06600DD6B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6030" y="5532742"/>
            <a:ext cx="469900" cy="400050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EFF33F29-6939-56FD-3888-F61C3B8BB7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5688" y="5809128"/>
            <a:ext cx="401465" cy="266140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DA9563C0-3BD3-AA96-66F3-C98B55518A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54081" y="5348178"/>
            <a:ext cx="592416" cy="585607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39D4B467-957A-CD1A-D3FA-8D200D26F4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64043" y="4586882"/>
            <a:ext cx="914400" cy="1054100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EE8AF9ED-F67E-9F72-A60A-D9E6EF6224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48167" y="4708859"/>
            <a:ext cx="842656" cy="610199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5AC193CE-94BF-AAEF-12D8-98689A3DFB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38557" y="5481537"/>
            <a:ext cx="661668" cy="229843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553EF7D6-A1C1-1FDD-A236-015111D2F2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00225" y="4740766"/>
            <a:ext cx="700129" cy="47182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E67A1BD-4633-6ABE-BE6B-81B10E40306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07949" y="2085537"/>
            <a:ext cx="1712986" cy="159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893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>
            <a:extLst>
              <a:ext uri="{FF2B5EF4-FFF2-40B4-BE49-F238E27FC236}">
                <a16:creationId xmlns:a16="http://schemas.microsoft.com/office/drawing/2014/main" id="{B2593A68-1A6B-FBA2-8B1E-C535F3410F38}"/>
              </a:ext>
            </a:extLst>
          </p:cNvPr>
          <p:cNvGrpSpPr/>
          <p:nvPr/>
        </p:nvGrpSpPr>
        <p:grpSpPr>
          <a:xfrm>
            <a:off x="751130" y="1626405"/>
            <a:ext cx="2246728" cy="466394"/>
            <a:chOff x="5200240" y="1037735"/>
            <a:chExt cx="2246728" cy="466394"/>
          </a:xfrm>
        </p:grpSpPr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7DB5D25A-2572-04B3-6816-40461ED10F97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Triángulo 36">
              <a:extLst>
                <a:ext uri="{FF2B5EF4-FFF2-40B4-BE49-F238E27FC236}">
                  <a16:creationId xmlns:a16="http://schemas.microsoft.com/office/drawing/2014/main" id="{F1711076-4B2B-1E2F-CAD6-1794BDBD87A8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908A6CC1-E92E-2227-C00B-A0889E2B8E15}"/>
              </a:ext>
            </a:extLst>
          </p:cNvPr>
          <p:cNvGrpSpPr/>
          <p:nvPr/>
        </p:nvGrpSpPr>
        <p:grpSpPr>
          <a:xfrm>
            <a:off x="3688883" y="1626405"/>
            <a:ext cx="2246728" cy="466394"/>
            <a:chOff x="5200240" y="1037735"/>
            <a:chExt cx="2246728" cy="466394"/>
          </a:xfrm>
        </p:grpSpPr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0ACCA687-DCFB-A584-F730-9CE48BBB684E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" name="Triángulo 39">
              <a:extLst>
                <a:ext uri="{FF2B5EF4-FFF2-40B4-BE49-F238E27FC236}">
                  <a16:creationId xmlns:a16="http://schemas.microsoft.com/office/drawing/2014/main" id="{43043A9C-D340-0AA3-41FD-6B87294396A6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10E44A30-F08C-2F43-041F-8345FE033C9B}"/>
              </a:ext>
            </a:extLst>
          </p:cNvPr>
          <p:cNvGrpSpPr/>
          <p:nvPr/>
        </p:nvGrpSpPr>
        <p:grpSpPr>
          <a:xfrm>
            <a:off x="6500176" y="1626405"/>
            <a:ext cx="2246728" cy="466394"/>
            <a:chOff x="5200240" y="1037735"/>
            <a:chExt cx="2246728" cy="466394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8150554F-9990-D8E6-972F-CFDEC25C226D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" name="Triángulo 42">
              <a:extLst>
                <a:ext uri="{FF2B5EF4-FFF2-40B4-BE49-F238E27FC236}">
                  <a16:creationId xmlns:a16="http://schemas.microsoft.com/office/drawing/2014/main" id="{5FD97F37-245D-1C9E-8244-0D51914F99A1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2B1B3F8E-4D91-BD88-24F8-B6CF656DD082}"/>
              </a:ext>
            </a:extLst>
          </p:cNvPr>
          <p:cNvGrpSpPr/>
          <p:nvPr/>
        </p:nvGrpSpPr>
        <p:grpSpPr>
          <a:xfrm>
            <a:off x="6592001" y="4059297"/>
            <a:ext cx="2246728" cy="466394"/>
            <a:chOff x="5200240" y="1037735"/>
            <a:chExt cx="2246728" cy="466394"/>
          </a:xfrm>
        </p:grpSpPr>
        <p:sp>
          <p:nvSpPr>
            <p:cNvPr id="45" name="Rectángulo 44">
              <a:extLst>
                <a:ext uri="{FF2B5EF4-FFF2-40B4-BE49-F238E27FC236}">
                  <a16:creationId xmlns:a16="http://schemas.microsoft.com/office/drawing/2014/main" id="{F23642E1-56DC-7B57-08F6-6E9DB77F5AB2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" name="Triángulo 45">
              <a:extLst>
                <a:ext uri="{FF2B5EF4-FFF2-40B4-BE49-F238E27FC236}">
                  <a16:creationId xmlns:a16="http://schemas.microsoft.com/office/drawing/2014/main" id="{0576BC17-4D4D-367B-775B-58589FF4081C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47" name="CuadroTexto 46">
            <a:extLst>
              <a:ext uri="{FF2B5EF4-FFF2-40B4-BE49-F238E27FC236}">
                <a16:creationId xmlns:a16="http://schemas.microsoft.com/office/drawing/2014/main" id="{89872095-407B-5092-7B38-ABA95D17B66A}"/>
              </a:ext>
            </a:extLst>
          </p:cNvPr>
          <p:cNvSpPr txBox="1"/>
          <p:nvPr/>
        </p:nvSpPr>
        <p:spPr>
          <a:xfrm>
            <a:off x="546313" y="1638158"/>
            <a:ext cx="26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</a:rPr>
              <a:t>ACTIVATION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3C8775B9-8A57-DC9D-2DDF-551E96D7D41E}"/>
              </a:ext>
            </a:extLst>
          </p:cNvPr>
          <p:cNvSpPr txBox="1"/>
          <p:nvPr/>
        </p:nvSpPr>
        <p:spPr>
          <a:xfrm>
            <a:off x="3439638" y="1638158"/>
            <a:ext cx="26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</a:rPr>
              <a:t>INHIBITION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C66F3261-8D22-2207-2C31-EF834D4104AE}"/>
              </a:ext>
            </a:extLst>
          </p:cNvPr>
          <p:cNvSpPr txBox="1"/>
          <p:nvPr/>
        </p:nvSpPr>
        <p:spPr>
          <a:xfrm>
            <a:off x="6332964" y="1638158"/>
            <a:ext cx="26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DOWNREGULATION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4F9C3BE9-A172-2C6F-7C3E-E472A51EE057}"/>
              </a:ext>
            </a:extLst>
          </p:cNvPr>
          <p:cNvSpPr txBox="1"/>
          <p:nvPr/>
        </p:nvSpPr>
        <p:spPr>
          <a:xfrm>
            <a:off x="6385877" y="4053536"/>
            <a:ext cx="26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UPREGULATION</a:t>
            </a:r>
          </a:p>
        </p:txBody>
      </p:sp>
      <p:pic>
        <p:nvPicPr>
          <p:cNvPr id="54" name="Gráfico 53">
            <a:extLst>
              <a:ext uri="{FF2B5EF4-FFF2-40B4-BE49-F238E27FC236}">
                <a16:creationId xmlns:a16="http://schemas.microsoft.com/office/drawing/2014/main" id="{FE6FEE1B-D0B6-AA47-34F2-C9DE94ED9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7093827" y="2926149"/>
            <a:ext cx="1134634" cy="532995"/>
          </a:xfrm>
          <a:prstGeom prst="rect">
            <a:avLst/>
          </a:prstGeom>
        </p:spPr>
      </p:pic>
      <p:pic>
        <p:nvPicPr>
          <p:cNvPr id="57" name="Gráfico 56">
            <a:extLst>
              <a:ext uri="{FF2B5EF4-FFF2-40B4-BE49-F238E27FC236}">
                <a16:creationId xmlns:a16="http://schemas.microsoft.com/office/drawing/2014/main" id="{1EDA9AF6-4669-5E80-2FCF-8B63B1AE0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314" y="2414212"/>
            <a:ext cx="2032046" cy="334633"/>
          </a:xfrm>
          <a:prstGeom prst="rect">
            <a:avLst/>
          </a:prstGeom>
        </p:spPr>
      </p:pic>
      <p:pic>
        <p:nvPicPr>
          <p:cNvPr id="58" name="Gráfico 57">
            <a:extLst>
              <a:ext uri="{FF2B5EF4-FFF2-40B4-BE49-F238E27FC236}">
                <a16:creationId xmlns:a16="http://schemas.microsoft.com/office/drawing/2014/main" id="{3626DA3D-095C-F325-00DF-F2D936CA7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743314" y="2929778"/>
            <a:ext cx="2032046" cy="334633"/>
          </a:xfrm>
          <a:prstGeom prst="rect">
            <a:avLst/>
          </a:prstGeom>
        </p:spPr>
      </p:pic>
      <p:pic>
        <p:nvPicPr>
          <p:cNvPr id="59" name="Gráfico 58">
            <a:extLst>
              <a:ext uri="{FF2B5EF4-FFF2-40B4-BE49-F238E27FC236}">
                <a16:creationId xmlns:a16="http://schemas.microsoft.com/office/drawing/2014/main" id="{6387C53A-3116-D131-440B-5D6485D45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575998" y="4651120"/>
            <a:ext cx="2032046" cy="334633"/>
          </a:xfrm>
          <a:prstGeom prst="rect">
            <a:avLst/>
          </a:prstGeom>
        </p:spPr>
      </p:pic>
      <p:pic>
        <p:nvPicPr>
          <p:cNvPr id="60" name="Gráfico 59">
            <a:extLst>
              <a:ext uri="{FF2B5EF4-FFF2-40B4-BE49-F238E27FC236}">
                <a16:creationId xmlns:a16="http://schemas.microsoft.com/office/drawing/2014/main" id="{CD4DA53D-AAFD-DA2D-63EF-8DB673FB83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081837" y="4651120"/>
            <a:ext cx="2032046" cy="334633"/>
          </a:xfrm>
          <a:prstGeom prst="rect">
            <a:avLst/>
          </a:prstGeom>
        </p:spPr>
      </p:pic>
      <p:pic>
        <p:nvPicPr>
          <p:cNvPr id="63" name="Gráfico 62">
            <a:extLst>
              <a:ext uri="{FF2B5EF4-FFF2-40B4-BE49-F238E27FC236}">
                <a16:creationId xmlns:a16="http://schemas.microsoft.com/office/drawing/2014/main" id="{28B01CFC-BC14-BA4B-2F1C-44B2059012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78254" y="2490521"/>
            <a:ext cx="2640645" cy="258324"/>
          </a:xfrm>
          <a:prstGeom prst="rect">
            <a:avLst/>
          </a:prstGeom>
        </p:spPr>
      </p:pic>
      <p:pic>
        <p:nvPicPr>
          <p:cNvPr id="67" name="Gráfico 66">
            <a:extLst>
              <a:ext uri="{FF2B5EF4-FFF2-40B4-BE49-F238E27FC236}">
                <a16:creationId xmlns:a16="http://schemas.microsoft.com/office/drawing/2014/main" id="{69F78B9C-FA91-BD94-085E-DADF5744BA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3478254" y="2947721"/>
            <a:ext cx="2640645" cy="258324"/>
          </a:xfrm>
          <a:prstGeom prst="rect">
            <a:avLst/>
          </a:prstGeom>
        </p:spPr>
      </p:pic>
      <p:pic>
        <p:nvPicPr>
          <p:cNvPr id="68" name="Gráfico 67">
            <a:extLst>
              <a:ext uri="{FF2B5EF4-FFF2-40B4-BE49-F238E27FC236}">
                <a16:creationId xmlns:a16="http://schemas.microsoft.com/office/drawing/2014/main" id="{548DCC9F-726B-BBCE-FB88-F64433B292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3312884" y="4698701"/>
            <a:ext cx="2640645" cy="258324"/>
          </a:xfrm>
          <a:prstGeom prst="rect">
            <a:avLst/>
          </a:prstGeom>
        </p:spPr>
      </p:pic>
      <p:pic>
        <p:nvPicPr>
          <p:cNvPr id="69" name="Gráfico 68">
            <a:extLst>
              <a:ext uri="{FF2B5EF4-FFF2-40B4-BE49-F238E27FC236}">
                <a16:creationId xmlns:a16="http://schemas.microsoft.com/office/drawing/2014/main" id="{D666A00F-E19B-7DAE-CF90-694477FDC2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3792669" y="4698701"/>
            <a:ext cx="2640645" cy="258324"/>
          </a:xfrm>
          <a:prstGeom prst="rect">
            <a:avLst/>
          </a:prstGeom>
        </p:spPr>
      </p:pic>
      <p:pic>
        <p:nvPicPr>
          <p:cNvPr id="70" name="Gráfico 69">
            <a:extLst>
              <a:ext uri="{FF2B5EF4-FFF2-40B4-BE49-F238E27FC236}">
                <a16:creationId xmlns:a16="http://schemas.microsoft.com/office/drawing/2014/main" id="{570D8A97-C942-14ED-A076-D3B60F0D4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146741" y="5359042"/>
            <a:ext cx="1134634" cy="532995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BCF0E151-97B7-1460-8E54-43DA0212B96C}"/>
              </a:ext>
            </a:extLst>
          </p:cNvPr>
          <p:cNvGrpSpPr/>
          <p:nvPr/>
        </p:nvGrpSpPr>
        <p:grpSpPr>
          <a:xfrm>
            <a:off x="9273856" y="1626405"/>
            <a:ext cx="2246728" cy="466394"/>
            <a:chOff x="5200240" y="1037735"/>
            <a:chExt cx="2246728" cy="466394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65B57D66-261C-A277-70E6-C429C0561F73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Triángulo 4">
              <a:extLst>
                <a:ext uri="{FF2B5EF4-FFF2-40B4-BE49-F238E27FC236}">
                  <a16:creationId xmlns:a16="http://schemas.microsoft.com/office/drawing/2014/main" id="{9B02B3AA-7EE9-9F44-3861-84A14869620D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8C150281-3BF0-850E-DB66-37B49A51A5C4}"/>
              </a:ext>
            </a:extLst>
          </p:cNvPr>
          <p:cNvSpPr txBox="1"/>
          <p:nvPr/>
        </p:nvSpPr>
        <p:spPr>
          <a:xfrm>
            <a:off x="9106644" y="1638158"/>
            <a:ext cx="26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SQUARES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978E094C-A0FD-A793-336D-E7B625F4F869}"/>
              </a:ext>
            </a:extLst>
          </p:cNvPr>
          <p:cNvGrpSpPr/>
          <p:nvPr/>
        </p:nvGrpSpPr>
        <p:grpSpPr>
          <a:xfrm>
            <a:off x="9273856" y="4074965"/>
            <a:ext cx="2246728" cy="466394"/>
            <a:chOff x="5200240" y="1037735"/>
            <a:chExt cx="2246728" cy="466394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6B99A9F1-B142-BAEE-E866-C757406A39D6}"/>
                </a:ext>
              </a:extLst>
            </p:cNvPr>
            <p:cNvSpPr/>
            <p:nvPr/>
          </p:nvSpPr>
          <p:spPr>
            <a:xfrm>
              <a:off x="5200240" y="1037735"/>
              <a:ext cx="2246728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Triángulo 11">
              <a:extLst>
                <a:ext uri="{FF2B5EF4-FFF2-40B4-BE49-F238E27FC236}">
                  <a16:creationId xmlns:a16="http://schemas.microsoft.com/office/drawing/2014/main" id="{8921633D-4A23-A781-8F3D-80743B801E55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AEDB481-4A4D-50C1-3338-9CA3A3AFEA79}"/>
              </a:ext>
            </a:extLst>
          </p:cNvPr>
          <p:cNvSpPr txBox="1"/>
          <p:nvPr/>
        </p:nvSpPr>
        <p:spPr>
          <a:xfrm>
            <a:off x="9106644" y="4086718"/>
            <a:ext cx="26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CIRCLES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66B3608-43A1-ACD8-E23D-A54C5350E4C7}"/>
              </a:ext>
            </a:extLst>
          </p:cNvPr>
          <p:cNvSpPr/>
          <p:nvPr/>
        </p:nvSpPr>
        <p:spPr>
          <a:xfrm>
            <a:off x="9414899" y="2204720"/>
            <a:ext cx="725058" cy="725058"/>
          </a:xfrm>
          <a:prstGeom prst="rect">
            <a:avLst/>
          </a:prstGeom>
          <a:noFill/>
          <a:ln w="66675">
            <a:solidFill>
              <a:srgbClr val="5769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56BFD54-5B2E-11BF-C246-BFC8BE2EF95A}"/>
              </a:ext>
            </a:extLst>
          </p:cNvPr>
          <p:cNvSpPr/>
          <p:nvPr/>
        </p:nvSpPr>
        <p:spPr>
          <a:xfrm>
            <a:off x="10633822" y="2204720"/>
            <a:ext cx="725058" cy="725058"/>
          </a:xfrm>
          <a:prstGeom prst="rect">
            <a:avLst/>
          </a:prstGeom>
          <a:noFill/>
          <a:ln w="66675">
            <a:solidFill>
              <a:srgbClr val="C6D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B2BBF5A-998E-3E47-9E9F-C5D2A9DA40EA}"/>
              </a:ext>
            </a:extLst>
          </p:cNvPr>
          <p:cNvSpPr/>
          <p:nvPr/>
        </p:nvSpPr>
        <p:spPr>
          <a:xfrm>
            <a:off x="9419764" y="3127008"/>
            <a:ext cx="725058" cy="725058"/>
          </a:xfrm>
          <a:prstGeom prst="rect">
            <a:avLst/>
          </a:prstGeom>
          <a:solidFill>
            <a:srgbClr val="57698F"/>
          </a:solidFill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47CE839-3552-D6C3-B4C8-7DA0E9905475}"/>
              </a:ext>
            </a:extLst>
          </p:cNvPr>
          <p:cNvSpPr/>
          <p:nvPr/>
        </p:nvSpPr>
        <p:spPr>
          <a:xfrm>
            <a:off x="10633822" y="3127008"/>
            <a:ext cx="725058" cy="725058"/>
          </a:xfrm>
          <a:prstGeom prst="rect">
            <a:avLst/>
          </a:prstGeom>
          <a:solidFill>
            <a:srgbClr val="C6D333"/>
          </a:solidFill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0A80D227-68F8-586D-A4FE-3849FB7DB62F}"/>
              </a:ext>
            </a:extLst>
          </p:cNvPr>
          <p:cNvSpPr/>
          <p:nvPr/>
        </p:nvSpPr>
        <p:spPr>
          <a:xfrm>
            <a:off x="9320645" y="4673600"/>
            <a:ext cx="910475" cy="910475"/>
          </a:xfrm>
          <a:prstGeom prst="ellipse">
            <a:avLst/>
          </a:prstGeom>
          <a:noFill/>
          <a:ln w="53975">
            <a:solidFill>
              <a:srgbClr val="5769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5198294-7D02-DFC4-5965-3D7A003C1B9F}"/>
              </a:ext>
            </a:extLst>
          </p:cNvPr>
          <p:cNvSpPr/>
          <p:nvPr/>
        </p:nvSpPr>
        <p:spPr>
          <a:xfrm>
            <a:off x="10448405" y="4673600"/>
            <a:ext cx="910475" cy="910475"/>
          </a:xfrm>
          <a:prstGeom prst="ellipse">
            <a:avLst/>
          </a:prstGeom>
          <a:noFill/>
          <a:ln w="53975">
            <a:solidFill>
              <a:srgbClr val="C6D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2042FC8-A04F-50C9-B608-F0DCBA7CBCB6}"/>
              </a:ext>
            </a:extLst>
          </p:cNvPr>
          <p:cNvSpPr/>
          <p:nvPr/>
        </p:nvSpPr>
        <p:spPr>
          <a:xfrm>
            <a:off x="9320645" y="5750560"/>
            <a:ext cx="910475" cy="910475"/>
          </a:xfrm>
          <a:prstGeom prst="ellipse">
            <a:avLst/>
          </a:prstGeom>
          <a:solidFill>
            <a:srgbClr val="57698F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2994BA30-CD53-7FD0-79F3-E725F34B6B59}"/>
              </a:ext>
            </a:extLst>
          </p:cNvPr>
          <p:cNvSpPr/>
          <p:nvPr/>
        </p:nvSpPr>
        <p:spPr>
          <a:xfrm>
            <a:off x="10448405" y="5750560"/>
            <a:ext cx="910475" cy="910475"/>
          </a:xfrm>
          <a:prstGeom prst="ellipse">
            <a:avLst/>
          </a:prstGeom>
          <a:solidFill>
            <a:srgbClr val="C6D333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3742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0EE0B169-5E4C-A6AD-CACF-2FBF83A77B79}"/>
              </a:ext>
            </a:extLst>
          </p:cNvPr>
          <p:cNvGrpSpPr/>
          <p:nvPr/>
        </p:nvGrpSpPr>
        <p:grpSpPr>
          <a:xfrm>
            <a:off x="885217" y="1659935"/>
            <a:ext cx="10019489" cy="466394"/>
            <a:chOff x="1416996" y="1037735"/>
            <a:chExt cx="10019489" cy="466394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018EE83A-2652-06E5-A518-2EF11FB2CE0F}"/>
                </a:ext>
              </a:extLst>
            </p:cNvPr>
            <p:cNvSpPr/>
            <p:nvPr/>
          </p:nvSpPr>
          <p:spPr>
            <a:xfrm>
              <a:off x="1416996" y="1037735"/>
              <a:ext cx="10019489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Triángulo 17">
              <a:extLst>
                <a:ext uri="{FF2B5EF4-FFF2-40B4-BE49-F238E27FC236}">
                  <a16:creationId xmlns:a16="http://schemas.microsoft.com/office/drawing/2014/main" id="{10ED4780-C8F7-D4A5-D76A-825AD6ED3808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039BA9A4-CEC8-510F-9B08-4189DCBD6140}"/>
              </a:ext>
            </a:extLst>
          </p:cNvPr>
          <p:cNvSpPr txBox="1"/>
          <p:nvPr/>
        </p:nvSpPr>
        <p:spPr>
          <a:xfrm>
            <a:off x="5007718" y="1669805"/>
            <a:ext cx="1561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TLR CELL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DB2BDE6-0A03-B380-71D3-A8BE1EF4166A}"/>
              </a:ext>
            </a:extLst>
          </p:cNvPr>
          <p:cNvGrpSpPr/>
          <p:nvPr/>
        </p:nvGrpSpPr>
        <p:grpSpPr>
          <a:xfrm>
            <a:off x="1216867" y="2615262"/>
            <a:ext cx="1381328" cy="1381328"/>
            <a:chOff x="997792" y="3005787"/>
            <a:chExt cx="1381328" cy="1381328"/>
          </a:xfrm>
        </p:grpSpPr>
        <p:pic>
          <p:nvPicPr>
            <p:cNvPr id="28" name="Gráfico 27">
              <a:extLst>
                <a:ext uri="{FF2B5EF4-FFF2-40B4-BE49-F238E27FC236}">
                  <a16:creationId xmlns:a16="http://schemas.microsoft.com/office/drawing/2014/main" id="{1E7A3957-B062-5CB8-DABE-880F754DA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7792" y="3005787"/>
              <a:ext cx="1381328" cy="1381328"/>
            </a:xfrm>
            <a:prstGeom prst="rect">
              <a:avLst/>
            </a:prstGeom>
          </p:spPr>
        </p:pic>
        <p:pic>
          <p:nvPicPr>
            <p:cNvPr id="29" name="Gráfico 28">
              <a:extLst>
                <a:ext uri="{FF2B5EF4-FFF2-40B4-BE49-F238E27FC236}">
                  <a16:creationId xmlns:a16="http://schemas.microsoft.com/office/drawing/2014/main" id="{C12EFFA1-2C53-3C21-88E3-7AEB62733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12281" y="3374090"/>
              <a:ext cx="875010" cy="875010"/>
            </a:xfrm>
            <a:prstGeom prst="rect">
              <a:avLst/>
            </a:prstGeom>
          </p:spPr>
        </p:pic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EF27DAD6-7AAB-93D7-FD34-B4E038C8D28D}"/>
                </a:ext>
              </a:extLst>
            </p:cNvPr>
            <p:cNvSpPr txBox="1"/>
            <p:nvPr/>
          </p:nvSpPr>
          <p:spPr>
            <a:xfrm>
              <a:off x="1106133" y="3642805"/>
              <a:ext cx="10493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TLR1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E005E595-7793-9235-8693-0CAB846BEF7E}"/>
              </a:ext>
            </a:extLst>
          </p:cNvPr>
          <p:cNvGrpSpPr/>
          <p:nvPr/>
        </p:nvGrpSpPr>
        <p:grpSpPr>
          <a:xfrm>
            <a:off x="2826592" y="2615262"/>
            <a:ext cx="1381328" cy="1381328"/>
            <a:chOff x="997792" y="3005787"/>
            <a:chExt cx="1381328" cy="1381328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A38D0FE2-B304-F9D1-E6FD-B05192A94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7792" y="3005787"/>
              <a:ext cx="1381328" cy="1381328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F7606136-EE8A-192D-8EAC-3B7287D56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12281" y="3374090"/>
              <a:ext cx="875010" cy="875010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EFA537DE-0C22-D7D4-D5C1-1CA0391E3A53}"/>
                </a:ext>
              </a:extLst>
            </p:cNvPr>
            <p:cNvSpPr txBox="1"/>
            <p:nvPr/>
          </p:nvSpPr>
          <p:spPr>
            <a:xfrm>
              <a:off x="1106133" y="3642805"/>
              <a:ext cx="10493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TLR2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59F1C65F-E472-329C-8874-94318627A52D}"/>
              </a:ext>
            </a:extLst>
          </p:cNvPr>
          <p:cNvGrpSpPr/>
          <p:nvPr/>
        </p:nvGrpSpPr>
        <p:grpSpPr>
          <a:xfrm>
            <a:off x="4436317" y="2615262"/>
            <a:ext cx="1381328" cy="1381328"/>
            <a:chOff x="997792" y="3005787"/>
            <a:chExt cx="1381328" cy="1381328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CB1F2FCD-E363-4501-AD60-8EF160C34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7792" y="3005787"/>
              <a:ext cx="1381328" cy="1381328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9B4EC806-D6A2-1D31-1897-CE4300093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12281" y="3374090"/>
              <a:ext cx="875010" cy="875010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D1DE231E-F06C-E2D2-58ED-813ED16D74AE}"/>
                </a:ext>
              </a:extLst>
            </p:cNvPr>
            <p:cNvSpPr txBox="1"/>
            <p:nvPr/>
          </p:nvSpPr>
          <p:spPr>
            <a:xfrm>
              <a:off x="1106133" y="3642805"/>
              <a:ext cx="10493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TLR3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EAC0785-D423-1CA8-9078-1A8EE0FDB207}"/>
              </a:ext>
            </a:extLst>
          </p:cNvPr>
          <p:cNvGrpSpPr/>
          <p:nvPr/>
        </p:nvGrpSpPr>
        <p:grpSpPr>
          <a:xfrm>
            <a:off x="6074617" y="2615262"/>
            <a:ext cx="1381328" cy="1381328"/>
            <a:chOff x="997792" y="3005787"/>
            <a:chExt cx="1381328" cy="1381328"/>
          </a:xfrm>
        </p:grpSpPr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FA0347C6-A0E5-3BDB-43FF-56B49A95D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7792" y="3005787"/>
              <a:ext cx="1381328" cy="1381328"/>
            </a:xfrm>
            <a:prstGeom prst="rect">
              <a:avLst/>
            </a:prstGeom>
          </p:spPr>
        </p:pic>
        <p:pic>
          <p:nvPicPr>
            <p:cNvPr id="15" name="Gráfico 14">
              <a:extLst>
                <a:ext uri="{FF2B5EF4-FFF2-40B4-BE49-F238E27FC236}">
                  <a16:creationId xmlns:a16="http://schemas.microsoft.com/office/drawing/2014/main" id="{39D61D3C-C43C-8D96-6375-4B986615E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12281" y="3374090"/>
              <a:ext cx="875010" cy="875010"/>
            </a:xfrm>
            <a:prstGeom prst="rect">
              <a:avLst/>
            </a:prstGeom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51AC1062-F1F5-4217-39D9-063F655BFF15}"/>
                </a:ext>
              </a:extLst>
            </p:cNvPr>
            <p:cNvSpPr txBox="1"/>
            <p:nvPr/>
          </p:nvSpPr>
          <p:spPr>
            <a:xfrm>
              <a:off x="1106133" y="3642805"/>
              <a:ext cx="10493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TLR4</a:t>
              </a: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AD4D6456-5C0F-41AD-2F57-83AA90F6BB84}"/>
              </a:ext>
            </a:extLst>
          </p:cNvPr>
          <p:cNvGrpSpPr/>
          <p:nvPr/>
        </p:nvGrpSpPr>
        <p:grpSpPr>
          <a:xfrm>
            <a:off x="7693867" y="2615262"/>
            <a:ext cx="1381328" cy="1381328"/>
            <a:chOff x="997792" y="3005787"/>
            <a:chExt cx="1381328" cy="1381328"/>
          </a:xfrm>
        </p:grpSpPr>
        <p:pic>
          <p:nvPicPr>
            <p:cNvPr id="31" name="Gráfico 30">
              <a:extLst>
                <a:ext uri="{FF2B5EF4-FFF2-40B4-BE49-F238E27FC236}">
                  <a16:creationId xmlns:a16="http://schemas.microsoft.com/office/drawing/2014/main" id="{11EF9DAB-F458-00AB-D398-EAF5057BA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7792" y="3005787"/>
              <a:ext cx="1381328" cy="1381328"/>
            </a:xfrm>
            <a:prstGeom prst="rect">
              <a:avLst/>
            </a:prstGeom>
          </p:spPr>
        </p:pic>
        <p:pic>
          <p:nvPicPr>
            <p:cNvPr id="35" name="Gráfico 34">
              <a:extLst>
                <a:ext uri="{FF2B5EF4-FFF2-40B4-BE49-F238E27FC236}">
                  <a16:creationId xmlns:a16="http://schemas.microsoft.com/office/drawing/2014/main" id="{B39EEFBB-996F-6549-0449-53092276B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12281" y="3374090"/>
              <a:ext cx="875010" cy="875010"/>
            </a:xfrm>
            <a:prstGeom prst="rect">
              <a:avLst/>
            </a:prstGeom>
          </p:spPr>
        </p:pic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E6685723-C396-A0A9-CEF6-0623C5DF0B79}"/>
                </a:ext>
              </a:extLst>
            </p:cNvPr>
            <p:cNvSpPr txBox="1"/>
            <p:nvPr/>
          </p:nvSpPr>
          <p:spPr>
            <a:xfrm>
              <a:off x="1106133" y="3642805"/>
              <a:ext cx="10493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TLR5</a:t>
              </a:r>
            </a:p>
          </p:txBody>
        </p: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65D7CB1F-9807-9AA2-0A2D-9B3AEC7BF57E}"/>
              </a:ext>
            </a:extLst>
          </p:cNvPr>
          <p:cNvGrpSpPr/>
          <p:nvPr/>
        </p:nvGrpSpPr>
        <p:grpSpPr>
          <a:xfrm>
            <a:off x="9332167" y="2615262"/>
            <a:ext cx="1381328" cy="1381328"/>
            <a:chOff x="997792" y="3005787"/>
            <a:chExt cx="1381328" cy="1381328"/>
          </a:xfrm>
        </p:grpSpPr>
        <p:pic>
          <p:nvPicPr>
            <p:cNvPr id="44" name="Gráfico 43">
              <a:extLst>
                <a:ext uri="{FF2B5EF4-FFF2-40B4-BE49-F238E27FC236}">
                  <a16:creationId xmlns:a16="http://schemas.microsoft.com/office/drawing/2014/main" id="{AB1E3D66-E4B8-9EB7-6719-183B72B34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7792" y="3005787"/>
              <a:ext cx="1381328" cy="1381328"/>
            </a:xfrm>
            <a:prstGeom prst="rect">
              <a:avLst/>
            </a:prstGeom>
          </p:spPr>
        </p:pic>
        <p:pic>
          <p:nvPicPr>
            <p:cNvPr id="45" name="Gráfico 44">
              <a:extLst>
                <a:ext uri="{FF2B5EF4-FFF2-40B4-BE49-F238E27FC236}">
                  <a16:creationId xmlns:a16="http://schemas.microsoft.com/office/drawing/2014/main" id="{03F900DB-0A63-93C6-483B-83084CBDB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12281" y="3374090"/>
              <a:ext cx="875010" cy="875010"/>
            </a:xfrm>
            <a:prstGeom prst="rect">
              <a:avLst/>
            </a:prstGeom>
          </p:spPr>
        </p:pic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47CBDD6C-2F37-A612-DCE5-CF21FC0E4001}"/>
                </a:ext>
              </a:extLst>
            </p:cNvPr>
            <p:cNvSpPr txBox="1"/>
            <p:nvPr/>
          </p:nvSpPr>
          <p:spPr>
            <a:xfrm>
              <a:off x="1106133" y="3642805"/>
              <a:ext cx="10493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TLR6</a:t>
              </a:r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6A0C773C-B500-477E-BF74-E14E115A5646}"/>
              </a:ext>
            </a:extLst>
          </p:cNvPr>
          <p:cNvGrpSpPr/>
          <p:nvPr/>
        </p:nvGrpSpPr>
        <p:grpSpPr>
          <a:xfrm>
            <a:off x="3493342" y="4139262"/>
            <a:ext cx="1381328" cy="1381328"/>
            <a:chOff x="997792" y="3005787"/>
            <a:chExt cx="1381328" cy="1381328"/>
          </a:xfrm>
        </p:grpSpPr>
        <p:pic>
          <p:nvPicPr>
            <p:cNvPr id="48" name="Gráfico 47">
              <a:extLst>
                <a:ext uri="{FF2B5EF4-FFF2-40B4-BE49-F238E27FC236}">
                  <a16:creationId xmlns:a16="http://schemas.microsoft.com/office/drawing/2014/main" id="{E2315E66-B160-5685-FC0E-CC8F263CA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7792" y="3005787"/>
              <a:ext cx="1381328" cy="1381328"/>
            </a:xfrm>
            <a:prstGeom prst="rect">
              <a:avLst/>
            </a:prstGeom>
          </p:spPr>
        </p:pic>
        <p:pic>
          <p:nvPicPr>
            <p:cNvPr id="49" name="Gráfico 48">
              <a:extLst>
                <a:ext uri="{FF2B5EF4-FFF2-40B4-BE49-F238E27FC236}">
                  <a16:creationId xmlns:a16="http://schemas.microsoft.com/office/drawing/2014/main" id="{173BF254-F766-6D0F-E861-765F414E9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12281" y="3374090"/>
              <a:ext cx="875010" cy="875010"/>
            </a:xfrm>
            <a:prstGeom prst="rect">
              <a:avLst/>
            </a:prstGeom>
          </p:spPr>
        </p:pic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0388AE2B-4AF5-91F9-7600-A29350531A0C}"/>
                </a:ext>
              </a:extLst>
            </p:cNvPr>
            <p:cNvSpPr txBox="1"/>
            <p:nvPr/>
          </p:nvSpPr>
          <p:spPr>
            <a:xfrm>
              <a:off x="1106133" y="3642805"/>
              <a:ext cx="10493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TLR7</a:t>
              </a: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0CF1AA3C-44CF-08A7-A754-C9BFCF68615F}"/>
              </a:ext>
            </a:extLst>
          </p:cNvPr>
          <p:cNvGrpSpPr/>
          <p:nvPr/>
        </p:nvGrpSpPr>
        <p:grpSpPr>
          <a:xfrm>
            <a:off x="5112592" y="4139262"/>
            <a:ext cx="1381328" cy="1381328"/>
            <a:chOff x="997792" y="3005787"/>
            <a:chExt cx="1381328" cy="1381328"/>
          </a:xfrm>
        </p:grpSpPr>
        <p:pic>
          <p:nvPicPr>
            <p:cNvPr id="53" name="Gráfico 52">
              <a:extLst>
                <a:ext uri="{FF2B5EF4-FFF2-40B4-BE49-F238E27FC236}">
                  <a16:creationId xmlns:a16="http://schemas.microsoft.com/office/drawing/2014/main" id="{EA05A278-3B6A-E6BA-2DDE-A90D628FC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7792" y="3005787"/>
              <a:ext cx="1381328" cy="1381328"/>
            </a:xfrm>
            <a:prstGeom prst="rect">
              <a:avLst/>
            </a:prstGeom>
          </p:spPr>
        </p:pic>
        <p:pic>
          <p:nvPicPr>
            <p:cNvPr id="55" name="Gráfico 54">
              <a:extLst>
                <a:ext uri="{FF2B5EF4-FFF2-40B4-BE49-F238E27FC236}">
                  <a16:creationId xmlns:a16="http://schemas.microsoft.com/office/drawing/2014/main" id="{C60CD359-D1F7-8C6A-9D3C-364AEBF1A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12281" y="3374090"/>
              <a:ext cx="875010" cy="875010"/>
            </a:xfrm>
            <a:prstGeom prst="rect">
              <a:avLst/>
            </a:prstGeom>
          </p:spPr>
        </p:pic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7CC96061-23DB-5D54-7CCE-1428E3915517}"/>
                </a:ext>
              </a:extLst>
            </p:cNvPr>
            <p:cNvSpPr txBox="1"/>
            <p:nvPr/>
          </p:nvSpPr>
          <p:spPr>
            <a:xfrm>
              <a:off x="1106133" y="3642805"/>
              <a:ext cx="10493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TLR8</a:t>
              </a:r>
            </a:p>
          </p:txBody>
        </p:sp>
      </p:grpSp>
      <p:grpSp>
        <p:nvGrpSpPr>
          <p:cNvPr id="57" name="Grupo 56">
            <a:extLst>
              <a:ext uri="{FF2B5EF4-FFF2-40B4-BE49-F238E27FC236}">
                <a16:creationId xmlns:a16="http://schemas.microsoft.com/office/drawing/2014/main" id="{99FB8608-F709-A2FE-E09E-682405A3EDD7}"/>
              </a:ext>
            </a:extLst>
          </p:cNvPr>
          <p:cNvGrpSpPr/>
          <p:nvPr/>
        </p:nvGrpSpPr>
        <p:grpSpPr>
          <a:xfrm>
            <a:off x="6750892" y="4139262"/>
            <a:ext cx="1381328" cy="1381328"/>
            <a:chOff x="997792" y="3005787"/>
            <a:chExt cx="1381328" cy="1381328"/>
          </a:xfrm>
        </p:grpSpPr>
        <p:pic>
          <p:nvPicPr>
            <p:cNvPr id="59" name="Gráfico 58">
              <a:extLst>
                <a:ext uri="{FF2B5EF4-FFF2-40B4-BE49-F238E27FC236}">
                  <a16:creationId xmlns:a16="http://schemas.microsoft.com/office/drawing/2014/main" id="{055C3709-AD70-7791-CB58-AEA180245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7792" y="3005787"/>
              <a:ext cx="1381328" cy="1381328"/>
            </a:xfrm>
            <a:prstGeom prst="rect">
              <a:avLst/>
            </a:prstGeom>
          </p:spPr>
        </p:pic>
        <p:pic>
          <p:nvPicPr>
            <p:cNvPr id="60" name="Gráfico 59">
              <a:extLst>
                <a:ext uri="{FF2B5EF4-FFF2-40B4-BE49-F238E27FC236}">
                  <a16:creationId xmlns:a16="http://schemas.microsoft.com/office/drawing/2014/main" id="{5BA4B428-AC44-289D-2912-FB84D8391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12281" y="3374090"/>
              <a:ext cx="875010" cy="875010"/>
            </a:xfrm>
            <a:prstGeom prst="rect">
              <a:avLst/>
            </a:prstGeom>
          </p:spPr>
        </p:pic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2D51D8EF-0444-6F76-E26D-4069BC7A2079}"/>
                </a:ext>
              </a:extLst>
            </p:cNvPr>
            <p:cNvSpPr txBox="1"/>
            <p:nvPr/>
          </p:nvSpPr>
          <p:spPr>
            <a:xfrm>
              <a:off x="1106133" y="3642805"/>
              <a:ext cx="104934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500" b="1" dirty="0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TLR9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12151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2F81BFCA-2C52-EBF1-A89E-378BF372D294}"/>
              </a:ext>
            </a:extLst>
          </p:cNvPr>
          <p:cNvSpPr txBox="1">
            <a:spLocks/>
          </p:cNvSpPr>
          <p:nvPr/>
        </p:nvSpPr>
        <p:spPr>
          <a:xfrm>
            <a:off x="682913" y="3029803"/>
            <a:ext cx="5567762" cy="2593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0" kern="1200">
                <a:solidFill>
                  <a:srgbClr val="D7D43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7D43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000" b="1" dirty="0">
                <a:solidFill>
                  <a:srgbClr val="C6D333"/>
                </a:solidFill>
                <a:latin typeface="Frutiger LT Std" panose="020B0602020204020204" pitchFamily="34" charset="0"/>
              </a:rPr>
              <a:t>DID NOT FIND WHAT YOU WERE LOOKING FOR?</a:t>
            </a:r>
          </a:p>
          <a:p>
            <a:endParaRPr lang="es-ES" dirty="0">
              <a:solidFill>
                <a:srgbClr val="52658D"/>
              </a:solidFill>
              <a:latin typeface="Frutiger LT Std" panose="020B0602020204020204" pitchFamily="34" charset="0"/>
            </a:endParaRPr>
          </a:p>
          <a:p>
            <a:r>
              <a:rPr lang="es-ES" dirty="0" err="1">
                <a:solidFill>
                  <a:srgbClr val="52658D"/>
                </a:solidFill>
                <a:latin typeface="Frutiger LT Std" panose="020B0602020204020204" pitchFamily="34" charset="0"/>
              </a:rPr>
              <a:t>Please</a:t>
            </a:r>
            <a:r>
              <a:rPr lang="es-ES" dirty="0">
                <a:solidFill>
                  <a:srgbClr val="52658D"/>
                </a:solidFill>
                <a:latin typeface="Frutiger LT Std" panose="020B0602020204020204" pitchFamily="34" charset="0"/>
              </a:rPr>
              <a:t> </a:t>
            </a:r>
            <a:r>
              <a:rPr lang="es-ES" dirty="0" err="1">
                <a:solidFill>
                  <a:srgbClr val="52658D"/>
                </a:solidFill>
                <a:latin typeface="Frutiger LT Std" panose="020B0602020204020204" pitchFamily="34" charset="0"/>
              </a:rPr>
              <a:t>contact</a:t>
            </a:r>
            <a:r>
              <a:rPr lang="es-ES" dirty="0">
                <a:solidFill>
                  <a:srgbClr val="52658D"/>
                </a:solidFill>
                <a:latin typeface="Frutiger LT Std" panose="020B0602020204020204" pitchFamily="34" charset="0"/>
              </a:rPr>
              <a:t>: </a:t>
            </a:r>
          </a:p>
          <a:p>
            <a:r>
              <a:rPr lang="es-ES" dirty="0">
                <a:solidFill>
                  <a:srgbClr val="52658D"/>
                </a:solidFill>
                <a:latin typeface="Frutiger LT Std" panose="020B0602020204020204" pitchFamily="34" charset="0"/>
              </a:rPr>
              <a:t>jiaci@jiaci.org</a:t>
            </a:r>
          </a:p>
        </p:txBody>
      </p:sp>
    </p:spTree>
    <p:extLst>
      <p:ext uri="{BB962C8B-B14F-4D97-AF65-F5344CB8AC3E}">
        <p14:creationId xmlns:p14="http://schemas.microsoft.com/office/powerpoint/2010/main" val="2276340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o 52">
            <a:extLst>
              <a:ext uri="{FF2B5EF4-FFF2-40B4-BE49-F238E27FC236}">
                <a16:creationId xmlns:a16="http://schemas.microsoft.com/office/drawing/2014/main" id="{0A9E356D-60E5-E4A1-497D-414040498B7E}"/>
              </a:ext>
            </a:extLst>
          </p:cNvPr>
          <p:cNvGrpSpPr/>
          <p:nvPr/>
        </p:nvGrpSpPr>
        <p:grpSpPr>
          <a:xfrm>
            <a:off x="2981559" y="2526679"/>
            <a:ext cx="1381328" cy="1381328"/>
            <a:chOff x="1381233" y="2311940"/>
            <a:chExt cx="1381328" cy="1381328"/>
          </a:xfrm>
        </p:grpSpPr>
        <p:pic>
          <p:nvPicPr>
            <p:cNvPr id="54" name="Gráfico 53">
              <a:extLst>
                <a:ext uri="{FF2B5EF4-FFF2-40B4-BE49-F238E27FC236}">
                  <a16:creationId xmlns:a16="http://schemas.microsoft.com/office/drawing/2014/main" id="{7426D36E-30C4-12FC-5593-8487CB089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81233" y="2311940"/>
              <a:ext cx="1381328" cy="1381328"/>
            </a:xfrm>
            <a:prstGeom prst="rect">
              <a:avLst/>
            </a:prstGeom>
          </p:spPr>
        </p:pic>
        <p:pic>
          <p:nvPicPr>
            <p:cNvPr id="55" name="Gráfico 54">
              <a:extLst>
                <a:ext uri="{FF2B5EF4-FFF2-40B4-BE49-F238E27FC236}">
                  <a16:creationId xmlns:a16="http://schemas.microsoft.com/office/drawing/2014/main" id="{FC304677-FBA5-91C2-AA62-9BC58AAC1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95722" y="2680243"/>
              <a:ext cx="875010" cy="875010"/>
            </a:xfrm>
            <a:prstGeom prst="rect">
              <a:avLst/>
            </a:prstGeom>
          </p:spPr>
        </p:pic>
      </p:grpSp>
      <p:grpSp>
        <p:nvGrpSpPr>
          <p:cNvPr id="56" name="Grupo 55">
            <a:extLst>
              <a:ext uri="{FF2B5EF4-FFF2-40B4-BE49-F238E27FC236}">
                <a16:creationId xmlns:a16="http://schemas.microsoft.com/office/drawing/2014/main" id="{0102722A-C15A-938F-2618-0AB26563A827}"/>
              </a:ext>
            </a:extLst>
          </p:cNvPr>
          <p:cNvGrpSpPr/>
          <p:nvPr/>
        </p:nvGrpSpPr>
        <p:grpSpPr>
          <a:xfrm>
            <a:off x="653123" y="2474393"/>
            <a:ext cx="1381328" cy="1381328"/>
            <a:chOff x="1381233" y="2311940"/>
            <a:chExt cx="1381328" cy="1381328"/>
          </a:xfrm>
        </p:grpSpPr>
        <p:pic>
          <p:nvPicPr>
            <p:cNvPr id="57" name="Gráfico 56">
              <a:extLst>
                <a:ext uri="{FF2B5EF4-FFF2-40B4-BE49-F238E27FC236}">
                  <a16:creationId xmlns:a16="http://schemas.microsoft.com/office/drawing/2014/main" id="{38237E8F-A230-BB26-7C6F-DE8E2E821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81233" y="2311940"/>
              <a:ext cx="1381328" cy="1381328"/>
            </a:xfrm>
            <a:prstGeom prst="rect">
              <a:avLst/>
            </a:prstGeom>
          </p:spPr>
        </p:pic>
        <p:pic>
          <p:nvPicPr>
            <p:cNvPr id="58" name="Gráfico 57">
              <a:extLst>
                <a:ext uri="{FF2B5EF4-FFF2-40B4-BE49-F238E27FC236}">
                  <a16:creationId xmlns:a16="http://schemas.microsoft.com/office/drawing/2014/main" id="{1D4EA967-8996-EEF7-4459-57854C099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95722" y="2680243"/>
              <a:ext cx="875010" cy="875010"/>
            </a:xfrm>
            <a:prstGeom prst="rect">
              <a:avLst/>
            </a:prstGeom>
          </p:spPr>
        </p:pic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DA79FD74-98AB-6513-7E4E-2BAF5CBE53E2}"/>
              </a:ext>
            </a:extLst>
          </p:cNvPr>
          <p:cNvGrpSpPr/>
          <p:nvPr/>
        </p:nvGrpSpPr>
        <p:grpSpPr>
          <a:xfrm>
            <a:off x="5345637" y="4369227"/>
            <a:ext cx="1381328" cy="1381328"/>
            <a:chOff x="1381233" y="2311940"/>
            <a:chExt cx="1381328" cy="1381328"/>
          </a:xfrm>
        </p:grpSpPr>
        <p:pic>
          <p:nvPicPr>
            <p:cNvPr id="51" name="Gráfico 50">
              <a:extLst>
                <a:ext uri="{FF2B5EF4-FFF2-40B4-BE49-F238E27FC236}">
                  <a16:creationId xmlns:a16="http://schemas.microsoft.com/office/drawing/2014/main" id="{C85B2F4E-2C3F-E7F5-6D0F-9B8804DEE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81233" y="2311940"/>
              <a:ext cx="1381328" cy="1381328"/>
            </a:xfrm>
            <a:prstGeom prst="rect">
              <a:avLst/>
            </a:prstGeom>
          </p:spPr>
        </p:pic>
        <p:pic>
          <p:nvPicPr>
            <p:cNvPr id="52" name="Gráfico 51">
              <a:extLst>
                <a:ext uri="{FF2B5EF4-FFF2-40B4-BE49-F238E27FC236}">
                  <a16:creationId xmlns:a16="http://schemas.microsoft.com/office/drawing/2014/main" id="{A61934AB-AB10-16CD-16EA-378B34915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95722" y="2680243"/>
              <a:ext cx="875010" cy="87501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7205F410-87ED-6212-211F-8F0CD158D3DB}"/>
              </a:ext>
            </a:extLst>
          </p:cNvPr>
          <p:cNvGrpSpPr/>
          <p:nvPr/>
        </p:nvGrpSpPr>
        <p:grpSpPr>
          <a:xfrm>
            <a:off x="218871" y="1639808"/>
            <a:ext cx="2206493" cy="466394"/>
            <a:chOff x="5216810" y="1037735"/>
            <a:chExt cx="2206493" cy="466394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4FAEAB90-329B-8EC5-33CB-46005E8E1F80}"/>
                </a:ext>
              </a:extLst>
            </p:cNvPr>
            <p:cNvSpPr/>
            <p:nvPr/>
          </p:nvSpPr>
          <p:spPr>
            <a:xfrm>
              <a:off x="5216810" y="1037735"/>
              <a:ext cx="220649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Triángulo 11">
              <a:extLst>
                <a:ext uri="{FF2B5EF4-FFF2-40B4-BE49-F238E27FC236}">
                  <a16:creationId xmlns:a16="http://schemas.microsoft.com/office/drawing/2014/main" id="{1234F020-46E0-09F0-3E93-3ABE87E9AD5C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78C4192-4F38-2AF1-0D52-F65C339BC180}"/>
              </a:ext>
            </a:extLst>
          </p:cNvPr>
          <p:cNvGrpSpPr/>
          <p:nvPr/>
        </p:nvGrpSpPr>
        <p:grpSpPr>
          <a:xfrm>
            <a:off x="2594864" y="1639808"/>
            <a:ext cx="2206493" cy="466394"/>
            <a:chOff x="5216810" y="1037735"/>
            <a:chExt cx="2206493" cy="466394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AB6B16E7-2434-2CD7-0BE9-E7C2E4FC8F57}"/>
                </a:ext>
              </a:extLst>
            </p:cNvPr>
            <p:cNvSpPr/>
            <p:nvPr/>
          </p:nvSpPr>
          <p:spPr>
            <a:xfrm>
              <a:off x="5216810" y="1037735"/>
              <a:ext cx="220649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Triángulo 18">
              <a:extLst>
                <a:ext uri="{FF2B5EF4-FFF2-40B4-BE49-F238E27FC236}">
                  <a16:creationId xmlns:a16="http://schemas.microsoft.com/office/drawing/2014/main" id="{ACAD7717-8637-848C-AADF-406BBF450241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EB32F8A6-5DB2-548D-ED2F-88A70E93F3D7}"/>
              </a:ext>
            </a:extLst>
          </p:cNvPr>
          <p:cNvGrpSpPr/>
          <p:nvPr/>
        </p:nvGrpSpPr>
        <p:grpSpPr>
          <a:xfrm>
            <a:off x="4963140" y="1639808"/>
            <a:ext cx="2206493" cy="466394"/>
            <a:chOff x="5216810" y="1037735"/>
            <a:chExt cx="2206493" cy="466394"/>
          </a:xfrm>
        </p:grpSpPr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8F4D9D77-15AC-AD20-5B88-44D4287EDB26}"/>
                </a:ext>
              </a:extLst>
            </p:cNvPr>
            <p:cNvSpPr/>
            <p:nvPr/>
          </p:nvSpPr>
          <p:spPr>
            <a:xfrm>
              <a:off x="5216810" y="1037735"/>
              <a:ext cx="220649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Triángulo 35">
              <a:extLst>
                <a:ext uri="{FF2B5EF4-FFF2-40B4-BE49-F238E27FC236}">
                  <a16:creationId xmlns:a16="http://schemas.microsoft.com/office/drawing/2014/main" id="{C7F87840-609F-7AE2-58A6-A7CAAC62EDDC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101E3125-2251-057E-A20D-CF2879DC661B}"/>
              </a:ext>
            </a:extLst>
          </p:cNvPr>
          <p:cNvGrpSpPr/>
          <p:nvPr/>
        </p:nvGrpSpPr>
        <p:grpSpPr>
          <a:xfrm>
            <a:off x="7335914" y="1639808"/>
            <a:ext cx="2206493" cy="466394"/>
            <a:chOff x="5216810" y="1037735"/>
            <a:chExt cx="2206493" cy="466394"/>
          </a:xfrm>
        </p:grpSpPr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989042E3-612A-C662-3BE2-E147BAC3B0DF}"/>
                </a:ext>
              </a:extLst>
            </p:cNvPr>
            <p:cNvSpPr/>
            <p:nvPr/>
          </p:nvSpPr>
          <p:spPr>
            <a:xfrm>
              <a:off x="5216810" y="1037735"/>
              <a:ext cx="220649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Triángulo 38">
              <a:extLst>
                <a:ext uri="{FF2B5EF4-FFF2-40B4-BE49-F238E27FC236}">
                  <a16:creationId xmlns:a16="http://schemas.microsoft.com/office/drawing/2014/main" id="{8C39F6CB-2FFD-5020-E49F-A808B8B37D48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0F2DCC9-D2FD-99F4-D4C1-02DC8C0B0CCE}"/>
              </a:ext>
            </a:extLst>
          </p:cNvPr>
          <p:cNvSpPr txBox="1"/>
          <p:nvPr/>
        </p:nvSpPr>
        <p:spPr>
          <a:xfrm>
            <a:off x="858780" y="3072586"/>
            <a:ext cx="905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>
                <a:solidFill>
                  <a:srgbClr val="57698F"/>
                </a:solidFill>
                <a:latin typeface="Frutiger LT Std 55 Roman" panose="020B0602020204020204" pitchFamily="34" charset="0"/>
              </a:rPr>
              <a:t>ILC1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33CED7CB-4BAB-4341-297B-A3A394678F7C}"/>
              </a:ext>
            </a:extLst>
          </p:cNvPr>
          <p:cNvSpPr txBox="1"/>
          <p:nvPr/>
        </p:nvSpPr>
        <p:spPr>
          <a:xfrm>
            <a:off x="5552917" y="4992820"/>
            <a:ext cx="905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>
                <a:solidFill>
                  <a:srgbClr val="57698F"/>
                </a:solidFill>
                <a:latin typeface="Frutiger LT Std 55 Roman" panose="020B0602020204020204" pitchFamily="34" charset="0"/>
              </a:rPr>
              <a:t>ILC3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C32BD644-09FA-9D17-6039-916FD014931B}"/>
              </a:ext>
            </a:extLst>
          </p:cNvPr>
          <p:cNvSpPr txBox="1"/>
          <p:nvPr/>
        </p:nvSpPr>
        <p:spPr>
          <a:xfrm>
            <a:off x="3162175" y="3150272"/>
            <a:ext cx="905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>
                <a:solidFill>
                  <a:srgbClr val="57698F"/>
                </a:solidFill>
                <a:latin typeface="Frutiger LT Std 55 Roman" panose="020B0602020204020204" pitchFamily="34" charset="0"/>
              </a:rPr>
              <a:t>ILC2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0E46D07-BF43-A203-E700-4841B0FE7D2C}"/>
              </a:ext>
            </a:extLst>
          </p:cNvPr>
          <p:cNvGrpSpPr/>
          <p:nvPr/>
        </p:nvGrpSpPr>
        <p:grpSpPr>
          <a:xfrm>
            <a:off x="7726522" y="2539639"/>
            <a:ext cx="1437573" cy="1437573"/>
            <a:chOff x="7726522" y="2539639"/>
            <a:chExt cx="1437573" cy="1437573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6DC49198-F1CE-222C-808D-B927D4731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26522" y="2539639"/>
              <a:ext cx="1437573" cy="1437573"/>
            </a:xfrm>
            <a:prstGeom prst="rect">
              <a:avLst/>
            </a:prstGeom>
          </p:spPr>
        </p:pic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5B20A3C6-06B1-5D52-FCB1-352CDCBBE019}"/>
                </a:ext>
              </a:extLst>
            </p:cNvPr>
            <p:cNvSpPr txBox="1"/>
            <p:nvPr/>
          </p:nvSpPr>
          <p:spPr>
            <a:xfrm>
              <a:off x="8158310" y="3219667"/>
              <a:ext cx="9053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latin typeface="Frutiger LT Std 55 Roman" panose="020B0602020204020204" pitchFamily="34" charset="0"/>
                </a:rPr>
                <a:t>NK</a:t>
              </a:r>
            </a:p>
          </p:txBody>
        </p:sp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id="{BBC4560C-DB78-4265-F314-203A500E6DB8}"/>
              </a:ext>
            </a:extLst>
          </p:cNvPr>
          <p:cNvSpPr txBox="1"/>
          <p:nvPr/>
        </p:nvSpPr>
        <p:spPr>
          <a:xfrm>
            <a:off x="218871" y="1638158"/>
            <a:ext cx="22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GROUP 1  ILC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11540EE-37F8-6ADF-076C-EE26EC55D9D3}"/>
              </a:ext>
            </a:extLst>
          </p:cNvPr>
          <p:cNvSpPr txBox="1"/>
          <p:nvPr/>
        </p:nvSpPr>
        <p:spPr>
          <a:xfrm>
            <a:off x="2584235" y="1638158"/>
            <a:ext cx="22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GROUP 2  ILC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1483CB8-45A7-446D-62CD-8DBD6FEFEBC7}"/>
              </a:ext>
            </a:extLst>
          </p:cNvPr>
          <p:cNvSpPr txBox="1"/>
          <p:nvPr/>
        </p:nvSpPr>
        <p:spPr>
          <a:xfrm>
            <a:off x="4933055" y="1638158"/>
            <a:ext cx="22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GROUP 3  ILC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5F3F971-9245-F0A7-BB58-957108F2B4BF}"/>
              </a:ext>
            </a:extLst>
          </p:cNvPr>
          <p:cNvSpPr txBox="1"/>
          <p:nvPr/>
        </p:nvSpPr>
        <p:spPr>
          <a:xfrm>
            <a:off x="7224944" y="1638158"/>
            <a:ext cx="237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NATURAL KILLER CELL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47" name="Grupo 46">
            <a:extLst>
              <a:ext uri="{FF2B5EF4-FFF2-40B4-BE49-F238E27FC236}">
                <a16:creationId xmlns:a16="http://schemas.microsoft.com/office/drawing/2014/main" id="{085D7D20-92B9-ED60-E018-32729EC352F0}"/>
              </a:ext>
            </a:extLst>
          </p:cNvPr>
          <p:cNvGrpSpPr/>
          <p:nvPr/>
        </p:nvGrpSpPr>
        <p:grpSpPr>
          <a:xfrm>
            <a:off x="5345637" y="2530699"/>
            <a:ext cx="1381328" cy="1381328"/>
            <a:chOff x="1381233" y="2311940"/>
            <a:chExt cx="1381328" cy="1381328"/>
          </a:xfrm>
        </p:grpSpPr>
        <p:pic>
          <p:nvPicPr>
            <p:cNvPr id="48" name="Gráfico 47">
              <a:extLst>
                <a:ext uri="{FF2B5EF4-FFF2-40B4-BE49-F238E27FC236}">
                  <a16:creationId xmlns:a16="http://schemas.microsoft.com/office/drawing/2014/main" id="{3ED41AF8-DFDA-3BC2-06F7-57A3E3F09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81233" y="2311940"/>
              <a:ext cx="1381328" cy="1381328"/>
            </a:xfrm>
            <a:prstGeom prst="rect">
              <a:avLst/>
            </a:prstGeom>
          </p:spPr>
        </p:pic>
        <p:pic>
          <p:nvPicPr>
            <p:cNvPr id="49" name="Gráfico 48">
              <a:extLst>
                <a:ext uri="{FF2B5EF4-FFF2-40B4-BE49-F238E27FC236}">
                  <a16:creationId xmlns:a16="http://schemas.microsoft.com/office/drawing/2014/main" id="{7E943F0C-A7D9-91FE-5D42-FC2C40BB7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95722" y="2680243"/>
              <a:ext cx="875010" cy="875010"/>
            </a:xfrm>
            <a:prstGeom prst="rect">
              <a:avLst/>
            </a:prstGeom>
          </p:spPr>
        </p:pic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EF009CB8-6448-BA77-BC90-166DEA82BF01}"/>
              </a:ext>
            </a:extLst>
          </p:cNvPr>
          <p:cNvGrpSpPr/>
          <p:nvPr/>
        </p:nvGrpSpPr>
        <p:grpSpPr>
          <a:xfrm>
            <a:off x="9719564" y="1639808"/>
            <a:ext cx="2206493" cy="466394"/>
            <a:chOff x="5216810" y="1037735"/>
            <a:chExt cx="2206493" cy="466394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91A2EF42-8DE4-BC77-D418-B9A3305E928E}"/>
                </a:ext>
              </a:extLst>
            </p:cNvPr>
            <p:cNvSpPr/>
            <p:nvPr/>
          </p:nvSpPr>
          <p:spPr>
            <a:xfrm>
              <a:off x="5216810" y="1037735"/>
              <a:ext cx="220649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Triángulo 28">
              <a:extLst>
                <a:ext uri="{FF2B5EF4-FFF2-40B4-BE49-F238E27FC236}">
                  <a16:creationId xmlns:a16="http://schemas.microsoft.com/office/drawing/2014/main" id="{6ECCBA62-96DE-6BBF-F299-6ECDC2DFCF9A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EAE20D3-3023-87EA-06F2-9853CE8F9836}"/>
              </a:ext>
            </a:extLst>
          </p:cNvPr>
          <p:cNvSpPr txBox="1"/>
          <p:nvPr/>
        </p:nvSpPr>
        <p:spPr>
          <a:xfrm>
            <a:off x="9708935" y="1638158"/>
            <a:ext cx="22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CYTOKINES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10CA6ED-CEC0-F2A0-B4B1-CF5D5C468B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03502" y="3607879"/>
            <a:ext cx="369333" cy="369333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91D6B8E6-E0F6-8E8B-7869-5BA985AC11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12531" y="3238546"/>
            <a:ext cx="369333" cy="369333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6FDE9876-AE47-593A-B85A-282F9BD4A9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87301" y="3136946"/>
            <a:ext cx="369333" cy="369333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1E472FA3-D271-D86A-0F8D-BE933D390E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24962" y="2824331"/>
            <a:ext cx="369333" cy="369333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5FBA4426-FBA8-AF6E-4035-B5EBEFB236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35977" y="3769992"/>
            <a:ext cx="369333" cy="369333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0DD1B2CA-654A-FAAE-F1F1-7215918B0F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11116" y="2769622"/>
            <a:ext cx="369333" cy="369333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1DAF762F-38B6-B708-132D-A573EBA08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67424" y="3457377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31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3432107D-24BA-B9CC-E3D3-78CCD15C11B3}"/>
              </a:ext>
            </a:extLst>
          </p:cNvPr>
          <p:cNvGrpSpPr/>
          <p:nvPr/>
        </p:nvGrpSpPr>
        <p:grpSpPr>
          <a:xfrm>
            <a:off x="6584013" y="1639808"/>
            <a:ext cx="4651267" cy="466394"/>
            <a:chOff x="3772094" y="1037735"/>
            <a:chExt cx="4651267" cy="466394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5D87F21A-7AA8-B7C8-C6C3-107709130225}"/>
                </a:ext>
              </a:extLst>
            </p:cNvPr>
            <p:cNvSpPr/>
            <p:nvPr/>
          </p:nvSpPr>
          <p:spPr>
            <a:xfrm>
              <a:off x="3772094" y="1037735"/>
              <a:ext cx="4651267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Triángulo 17">
              <a:extLst>
                <a:ext uri="{FF2B5EF4-FFF2-40B4-BE49-F238E27FC236}">
                  <a16:creationId xmlns:a16="http://schemas.microsoft.com/office/drawing/2014/main" id="{6EB9F984-0828-3302-BBAA-5BF225B8B335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8063BBC7-89AE-77BD-E18F-1F85BEE22C2F}"/>
              </a:ext>
            </a:extLst>
          </p:cNvPr>
          <p:cNvGrpSpPr/>
          <p:nvPr/>
        </p:nvGrpSpPr>
        <p:grpSpPr>
          <a:xfrm>
            <a:off x="956720" y="1639808"/>
            <a:ext cx="2206493" cy="466394"/>
            <a:chOff x="5216810" y="1037735"/>
            <a:chExt cx="2206493" cy="466394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199726E9-3889-CC07-70E1-43D1D3D87F89}"/>
                </a:ext>
              </a:extLst>
            </p:cNvPr>
            <p:cNvSpPr/>
            <p:nvPr/>
          </p:nvSpPr>
          <p:spPr>
            <a:xfrm>
              <a:off x="5216810" y="1037735"/>
              <a:ext cx="220649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Triángulo 3">
              <a:extLst>
                <a:ext uri="{FF2B5EF4-FFF2-40B4-BE49-F238E27FC236}">
                  <a16:creationId xmlns:a16="http://schemas.microsoft.com/office/drawing/2014/main" id="{962C715A-B89C-2CEE-A03B-FF99B1AB5050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8E5FD6A-AE9B-D747-5A7B-6BE5A35FDD16}"/>
              </a:ext>
            </a:extLst>
          </p:cNvPr>
          <p:cNvSpPr txBox="1"/>
          <p:nvPr/>
        </p:nvSpPr>
        <p:spPr>
          <a:xfrm>
            <a:off x="8015419" y="1641750"/>
            <a:ext cx="220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</a:rPr>
              <a:t>BASOPHILS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DF02BD18-0B65-720E-47F7-D69A069EF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506" y="2798709"/>
            <a:ext cx="1651000" cy="16510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FF08F22-686C-B4E1-EFC9-CD77C3E3C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062" y="2798709"/>
            <a:ext cx="1651000" cy="16510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6A5108D-991F-AA55-A095-7C1169FB5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016" y="2798709"/>
            <a:ext cx="1651000" cy="243840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F2E3F069-8406-C499-FAAB-293AF689E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466" y="2798709"/>
            <a:ext cx="1651000" cy="165100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78EC1E8C-C900-3543-E28B-13945AC17018}"/>
              </a:ext>
            </a:extLst>
          </p:cNvPr>
          <p:cNvGrpSpPr/>
          <p:nvPr/>
        </p:nvGrpSpPr>
        <p:grpSpPr>
          <a:xfrm>
            <a:off x="3612371" y="1639808"/>
            <a:ext cx="2206493" cy="466394"/>
            <a:chOff x="5216810" y="1037735"/>
            <a:chExt cx="2206493" cy="466394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45064E15-CD34-0413-52D4-F0CD3E863F06}"/>
                </a:ext>
              </a:extLst>
            </p:cNvPr>
            <p:cNvSpPr/>
            <p:nvPr/>
          </p:nvSpPr>
          <p:spPr>
            <a:xfrm>
              <a:off x="5216810" y="1037735"/>
              <a:ext cx="220649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Triángulo 12">
              <a:extLst>
                <a:ext uri="{FF2B5EF4-FFF2-40B4-BE49-F238E27FC236}">
                  <a16:creationId xmlns:a16="http://schemas.microsoft.com/office/drawing/2014/main" id="{A82999C6-EFCF-0B55-CDBA-C80403F96334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196F1E5-5D22-1BF6-44D2-93E9A4242700}"/>
              </a:ext>
            </a:extLst>
          </p:cNvPr>
          <p:cNvSpPr txBox="1"/>
          <p:nvPr/>
        </p:nvSpPr>
        <p:spPr>
          <a:xfrm>
            <a:off x="956720" y="1638158"/>
            <a:ext cx="22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</a:rPr>
              <a:t>EOSINOPHIL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3BFA0D5-3027-F1A6-2767-BE96BE225551}"/>
              </a:ext>
            </a:extLst>
          </p:cNvPr>
          <p:cNvSpPr txBox="1"/>
          <p:nvPr/>
        </p:nvSpPr>
        <p:spPr>
          <a:xfrm>
            <a:off x="3928362" y="1638158"/>
            <a:ext cx="152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</a:rPr>
              <a:t>NEUTROPHIL</a:t>
            </a:r>
          </a:p>
        </p:txBody>
      </p:sp>
    </p:spTree>
    <p:extLst>
      <p:ext uri="{BB962C8B-B14F-4D97-AF65-F5344CB8AC3E}">
        <p14:creationId xmlns:p14="http://schemas.microsoft.com/office/powerpoint/2010/main" val="376328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>
            <a:extLst>
              <a:ext uri="{FF2B5EF4-FFF2-40B4-BE49-F238E27FC236}">
                <a16:creationId xmlns:a16="http://schemas.microsoft.com/office/drawing/2014/main" id="{03F766DA-10E5-32C2-799B-F64C287156AC}"/>
              </a:ext>
            </a:extLst>
          </p:cNvPr>
          <p:cNvGrpSpPr/>
          <p:nvPr/>
        </p:nvGrpSpPr>
        <p:grpSpPr>
          <a:xfrm>
            <a:off x="445445" y="1639808"/>
            <a:ext cx="2206493" cy="466394"/>
            <a:chOff x="5216810" y="1037735"/>
            <a:chExt cx="2206493" cy="466394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1343DA21-EE59-D842-72BD-1D1B6D15B9D0}"/>
                </a:ext>
              </a:extLst>
            </p:cNvPr>
            <p:cNvSpPr/>
            <p:nvPr/>
          </p:nvSpPr>
          <p:spPr>
            <a:xfrm>
              <a:off x="5216810" y="1037735"/>
              <a:ext cx="220649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Triángulo 23">
              <a:extLst>
                <a:ext uri="{FF2B5EF4-FFF2-40B4-BE49-F238E27FC236}">
                  <a16:creationId xmlns:a16="http://schemas.microsoft.com/office/drawing/2014/main" id="{1549D349-C7C9-1134-40BC-8B46439BB574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2C1E6075-5B63-23D4-8D94-BA77748E707C}"/>
              </a:ext>
            </a:extLst>
          </p:cNvPr>
          <p:cNvGrpSpPr/>
          <p:nvPr/>
        </p:nvGrpSpPr>
        <p:grpSpPr>
          <a:xfrm>
            <a:off x="2867633" y="1639808"/>
            <a:ext cx="2206493" cy="466394"/>
            <a:chOff x="5216810" y="1037735"/>
            <a:chExt cx="2206493" cy="466394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26A43BD1-A1DD-3FA0-7A4B-2DDCF995C655}"/>
                </a:ext>
              </a:extLst>
            </p:cNvPr>
            <p:cNvSpPr/>
            <p:nvPr/>
          </p:nvSpPr>
          <p:spPr>
            <a:xfrm>
              <a:off x="5216810" y="1037735"/>
              <a:ext cx="2206493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Triángulo 26">
              <a:extLst>
                <a:ext uri="{FF2B5EF4-FFF2-40B4-BE49-F238E27FC236}">
                  <a16:creationId xmlns:a16="http://schemas.microsoft.com/office/drawing/2014/main" id="{A7534F61-4C22-C8A8-BB39-26BA6EFD219E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1FFCE0FC-1A27-C643-88F4-99C759942A98}"/>
              </a:ext>
            </a:extLst>
          </p:cNvPr>
          <p:cNvGrpSpPr/>
          <p:nvPr/>
        </p:nvGrpSpPr>
        <p:grpSpPr>
          <a:xfrm>
            <a:off x="5252753" y="1639808"/>
            <a:ext cx="3025485" cy="466394"/>
            <a:chOff x="4673905" y="1037735"/>
            <a:chExt cx="3025485" cy="466394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79AE8CA1-D4BE-0535-6B5F-43B353249061}"/>
                </a:ext>
              </a:extLst>
            </p:cNvPr>
            <p:cNvSpPr/>
            <p:nvPr/>
          </p:nvSpPr>
          <p:spPr>
            <a:xfrm>
              <a:off x="4673905" y="1037735"/>
              <a:ext cx="3025485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Triángulo 29">
              <a:extLst>
                <a:ext uri="{FF2B5EF4-FFF2-40B4-BE49-F238E27FC236}">
                  <a16:creationId xmlns:a16="http://schemas.microsoft.com/office/drawing/2014/main" id="{3C9CD285-59F3-73F1-3BB9-56AB8AAABCE4}"/>
                </a:ext>
              </a:extLst>
            </p:cNvPr>
            <p:cNvSpPr/>
            <p:nvPr/>
          </p:nvSpPr>
          <p:spPr>
            <a:xfrm rot="10800000">
              <a:off x="6094021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E8476F9A-7807-67E2-34DC-51A94C979860}"/>
              </a:ext>
            </a:extLst>
          </p:cNvPr>
          <p:cNvGrpSpPr/>
          <p:nvPr/>
        </p:nvGrpSpPr>
        <p:grpSpPr>
          <a:xfrm>
            <a:off x="8455847" y="1639808"/>
            <a:ext cx="3519884" cy="466394"/>
            <a:chOff x="4472318" y="1037735"/>
            <a:chExt cx="3519884" cy="466394"/>
          </a:xfrm>
        </p:grpSpPr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3EA3AD61-0365-0B58-C88D-B9EAA530F635}"/>
                </a:ext>
              </a:extLst>
            </p:cNvPr>
            <p:cNvSpPr/>
            <p:nvPr/>
          </p:nvSpPr>
          <p:spPr>
            <a:xfrm>
              <a:off x="4472318" y="1037735"/>
              <a:ext cx="3519884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Triángulo 32">
              <a:extLst>
                <a:ext uri="{FF2B5EF4-FFF2-40B4-BE49-F238E27FC236}">
                  <a16:creationId xmlns:a16="http://schemas.microsoft.com/office/drawing/2014/main" id="{C7D93805-2FF4-D25A-7425-25884BA09F04}"/>
                </a:ext>
              </a:extLst>
            </p:cNvPr>
            <p:cNvSpPr/>
            <p:nvPr/>
          </p:nvSpPr>
          <p:spPr>
            <a:xfrm rot="10800000">
              <a:off x="610371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7771F3D5-E950-002B-A535-39FFCF3C0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700867"/>
            <a:ext cx="1651000" cy="1651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C924716-DF4D-B063-59F2-F78208872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650" y="2662767"/>
            <a:ext cx="1790700" cy="16891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7E5BF63-6A37-0D6C-5E04-0ADB08BDE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62767"/>
            <a:ext cx="1790700" cy="16891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8C63858-BB27-9B9B-720E-4A2398774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583" y="2662767"/>
            <a:ext cx="1790700" cy="168910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B8171FF-1873-FDD1-1246-0EFAD1806066}"/>
              </a:ext>
            </a:extLst>
          </p:cNvPr>
          <p:cNvSpPr txBox="1"/>
          <p:nvPr/>
        </p:nvSpPr>
        <p:spPr>
          <a:xfrm>
            <a:off x="6437346" y="3412975"/>
            <a:ext cx="905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>
                <a:solidFill>
                  <a:schemeClr val="bg1"/>
                </a:solidFill>
                <a:latin typeface="Frutiger LT Std 55 Roman" panose="020B0602020204020204" pitchFamily="34" charset="0"/>
              </a:rPr>
              <a:t>M1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7E5B707-6053-F6B6-2385-6DEEB0A425AF}"/>
              </a:ext>
            </a:extLst>
          </p:cNvPr>
          <p:cNvSpPr txBox="1"/>
          <p:nvPr/>
        </p:nvSpPr>
        <p:spPr>
          <a:xfrm>
            <a:off x="9570013" y="3412975"/>
            <a:ext cx="905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>
                <a:solidFill>
                  <a:schemeClr val="bg1"/>
                </a:solidFill>
                <a:latin typeface="Frutiger LT Std 55 Roman" panose="020B0602020204020204" pitchFamily="34" charset="0"/>
              </a:rPr>
              <a:t>M2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6672ECF-6A97-131C-7457-CE5F1E0A7FCA}"/>
              </a:ext>
            </a:extLst>
          </p:cNvPr>
          <p:cNvSpPr txBox="1"/>
          <p:nvPr/>
        </p:nvSpPr>
        <p:spPr>
          <a:xfrm>
            <a:off x="1044080" y="3049816"/>
            <a:ext cx="905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>
                <a:solidFill>
                  <a:schemeClr val="bg1"/>
                </a:solidFill>
                <a:latin typeface="Frutiger LT Std 55 Roman" panose="020B0602020204020204" pitchFamily="34" charset="0"/>
              </a:rPr>
              <a:t>MO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CD8E9FA-8BFE-9292-2C01-162A37C2968D}"/>
              </a:ext>
            </a:extLst>
          </p:cNvPr>
          <p:cNvSpPr txBox="1"/>
          <p:nvPr/>
        </p:nvSpPr>
        <p:spPr>
          <a:xfrm>
            <a:off x="767718" y="1649537"/>
            <a:ext cx="1578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MONOCYTE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40EB646C-0E2B-55D3-42BD-438EDEB0E082}"/>
              </a:ext>
            </a:extLst>
          </p:cNvPr>
          <p:cNvSpPr txBox="1"/>
          <p:nvPr/>
        </p:nvSpPr>
        <p:spPr>
          <a:xfrm>
            <a:off x="2864084" y="1638158"/>
            <a:ext cx="22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MACROPHAGE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8E80869B-AE54-5FB0-C70A-9A003FDBBDA5}"/>
              </a:ext>
            </a:extLst>
          </p:cNvPr>
          <p:cNvSpPr txBox="1"/>
          <p:nvPr/>
        </p:nvSpPr>
        <p:spPr>
          <a:xfrm>
            <a:off x="5230330" y="1641750"/>
            <a:ext cx="3047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CLASSICALLY-ACTIVATED  (M1) 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B588E35-2509-3538-044A-DB3ACB5B612B}"/>
              </a:ext>
            </a:extLst>
          </p:cNvPr>
          <p:cNvSpPr txBox="1"/>
          <p:nvPr/>
        </p:nvSpPr>
        <p:spPr>
          <a:xfrm>
            <a:off x="8549217" y="1638158"/>
            <a:ext cx="342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ALTERNATIVELY-ACTIVATED  (M2) </a:t>
            </a:r>
            <a:endParaRPr lang="es-E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1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0663EB48-0057-8300-AA48-8ACD174C3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01"/>
          <a:stretch/>
        </p:blipFill>
        <p:spPr>
          <a:xfrm>
            <a:off x="8179439" y="2216291"/>
            <a:ext cx="1823093" cy="32512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C3ED2F2-4A5A-4344-1CB0-E61723F06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95" r="32700"/>
          <a:stretch/>
        </p:blipFill>
        <p:spPr>
          <a:xfrm>
            <a:off x="4783259" y="2216291"/>
            <a:ext cx="2024116" cy="32512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20B18C9-51CF-A03F-C523-B0D499B6B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815"/>
          <a:stretch/>
        </p:blipFill>
        <p:spPr>
          <a:xfrm>
            <a:off x="1538544" y="2228423"/>
            <a:ext cx="1738658" cy="3251200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95962192-95E7-D826-FCCA-96951364F251}"/>
              </a:ext>
            </a:extLst>
          </p:cNvPr>
          <p:cNvGrpSpPr/>
          <p:nvPr/>
        </p:nvGrpSpPr>
        <p:grpSpPr>
          <a:xfrm>
            <a:off x="1557457" y="1662052"/>
            <a:ext cx="8445076" cy="466394"/>
            <a:chOff x="2089236" y="1037735"/>
            <a:chExt cx="8445076" cy="466394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9FB7A720-9891-2E13-43CE-09C2100AAC69}"/>
                </a:ext>
              </a:extLst>
            </p:cNvPr>
            <p:cNvSpPr/>
            <p:nvPr/>
          </p:nvSpPr>
          <p:spPr>
            <a:xfrm>
              <a:off x="2089236" y="1037735"/>
              <a:ext cx="8445076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Triángulo 4">
              <a:extLst>
                <a:ext uri="{FF2B5EF4-FFF2-40B4-BE49-F238E27FC236}">
                  <a16:creationId xmlns:a16="http://schemas.microsoft.com/office/drawing/2014/main" id="{FA7F8B0D-6548-702D-EA3C-8C8939698BBF}"/>
                </a:ext>
              </a:extLst>
            </p:cNvPr>
            <p:cNvSpPr/>
            <p:nvPr/>
          </p:nvSpPr>
          <p:spPr>
            <a:xfrm rot="10800000">
              <a:off x="6230178" y="1395544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039BA9A4-CEC8-510F-9B08-4189DCBD6140}"/>
              </a:ext>
            </a:extLst>
          </p:cNvPr>
          <p:cNvSpPr txBox="1"/>
          <p:nvPr/>
        </p:nvSpPr>
        <p:spPr>
          <a:xfrm>
            <a:off x="4685031" y="1653093"/>
            <a:ext cx="1881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MAST CELLS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9B2DC8B-4A83-2764-17A3-E75FD4680434}"/>
              </a:ext>
            </a:extLst>
          </p:cNvPr>
          <p:cNvSpPr txBox="1"/>
          <p:nvPr/>
        </p:nvSpPr>
        <p:spPr>
          <a:xfrm>
            <a:off x="1943777" y="3446949"/>
            <a:ext cx="905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MC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5874AF-B0B9-3495-6663-49EA3A7DE300}"/>
              </a:ext>
            </a:extLst>
          </p:cNvPr>
          <p:cNvSpPr txBox="1"/>
          <p:nvPr/>
        </p:nvSpPr>
        <p:spPr>
          <a:xfrm>
            <a:off x="5433597" y="3379837"/>
            <a:ext cx="905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MC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1C8AEDF-43CE-902D-D8CE-28ABC7B74E7C}"/>
              </a:ext>
            </a:extLst>
          </p:cNvPr>
          <p:cNvSpPr txBox="1"/>
          <p:nvPr/>
        </p:nvSpPr>
        <p:spPr>
          <a:xfrm>
            <a:off x="8722837" y="3379837"/>
            <a:ext cx="905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MC</a:t>
            </a:r>
          </a:p>
        </p:txBody>
      </p:sp>
    </p:spTree>
    <p:extLst>
      <p:ext uri="{BB962C8B-B14F-4D97-AF65-F5344CB8AC3E}">
        <p14:creationId xmlns:p14="http://schemas.microsoft.com/office/powerpoint/2010/main" val="1298196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6FE2786C-33F9-1EC3-919C-4234889096F6}"/>
              </a:ext>
            </a:extLst>
          </p:cNvPr>
          <p:cNvGrpSpPr/>
          <p:nvPr/>
        </p:nvGrpSpPr>
        <p:grpSpPr>
          <a:xfrm>
            <a:off x="1730503" y="1653093"/>
            <a:ext cx="4070221" cy="475353"/>
            <a:chOff x="1730503" y="1653093"/>
            <a:chExt cx="4070221" cy="475353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9FB7A720-9891-2E13-43CE-09C2100AAC69}"/>
                </a:ext>
              </a:extLst>
            </p:cNvPr>
            <p:cNvSpPr/>
            <p:nvPr/>
          </p:nvSpPr>
          <p:spPr>
            <a:xfrm>
              <a:off x="1730503" y="1662052"/>
              <a:ext cx="4070221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Triángulo 4">
              <a:extLst>
                <a:ext uri="{FF2B5EF4-FFF2-40B4-BE49-F238E27FC236}">
                  <a16:creationId xmlns:a16="http://schemas.microsoft.com/office/drawing/2014/main" id="{FA7F8B0D-6548-702D-EA3C-8C8939698BBF}"/>
                </a:ext>
              </a:extLst>
            </p:cNvPr>
            <p:cNvSpPr/>
            <p:nvPr/>
          </p:nvSpPr>
          <p:spPr>
            <a:xfrm rot="10800000">
              <a:off x="3743396" y="2019861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39BA9A4-CEC8-510F-9B08-4189DCBD6140}"/>
                </a:ext>
              </a:extLst>
            </p:cNvPr>
            <p:cNvSpPr txBox="1"/>
            <p:nvPr/>
          </p:nvSpPr>
          <p:spPr>
            <a:xfrm>
              <a:off x="1730503" y="1653093"/>
              <a:ext cx="4070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PLASMATIC CELLS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69B2DC8B-4A83-2764-17A3-E75FD4680434}"/>
              </a:ext>
            </a:extLst>
          </p:cNvPr>
          <p:cNvSpPr txBox="1"/>
          <p:nvPr/>
        </p:nvSpPr>
        <p:spPr>
          <a:xfrm>
            <a:off x="9554252" y="2830857"/>
            <a:ext cx="905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MC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62CD1B27-9107-D081-5980-C12C89DEF0F6}"/>
              </a:ext>
            </a:extLst>
          </p:cNvPr>
          <p:cNvGrpSpPr/>
          <p:nvPr/>
        </p:nvGrpSpPr>
        <p:grpSpPr>
          <a:xfrm>
            <a:off x="6445378" y="1653093"/>
            <a:ext cx="4070221" cy="475353"/>
            <a:chOff x="1730503" y="1653093"/>
            <a:chExt cx="4070221" cy="475353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AC868DAA-C465-04B5-C3C6-89863843C8DB}"/>
                </a:ext>
              </a:extLst>
            </p:cNvPr>
            <p:cNvSpPr/>
            <p:nvPr/>
          </p:nvSpPr>
          <p:spPr>
            <a:xfrm>
              <a:off x="1730503" y="1662052"/>
              <a:ext cx="4070221" cy="357809"/>
            </a:xfrm>
            <a:prstGeom prst="rect">
              <a:avLst/>
            </a:prstGeom>
            <a:gradFill>
              <a:gsLst>
                <a:gs pos="0">
                  <a:srgbClr val="57698F"/>
                </a:gs>
                <a:gs pos="99000">
                  <a:srgbClr val="C6D33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Triángulo 21">
              <a:extLst>
                <a:ext uri="{FF2B5EF4-FFF2-40B4-BE49-F238E27FC236}">
                  <a16:creationId xmlns:a16="http://schemas.microsoft.com/office/drawing/2014/main" id="{CE558701-F038-CCF9-389E-6871F8BC3A84}"/>
                </a:ext>
              </a:extLst>
            </p:cNvPr>
            <p:cNvSpPr/>
            <p:nvPr/>
          </p:nvSpPr>
          <p:spPr>
            <a:xfrm rot="10800000">
              <a:off x="3743396" y="2019861"/>
              <a:ext cx="185251" cy="10858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7C302D96-756C-3C2B-68FD-61E2FC1BFB89}"/>
                </a:ext>
              </a:extLst>
            </p:cNvPr>
            <p:cNvSpPr txBox="1"/>
            <p:nvPr/>
          </p:nvSpPr>
          <p:spPr>
            <a:xfrm>
              <a:off x="1730503" y="1653093"/>
              <a:ext cx="4070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PROTEIN</a:t>
              </a:r>
            </a:p>
          </p:txBody>
        </p:sp>
      </p:grpSp>
      <p:pic>
        <p:nvPicPr>
          <p:cNvPr id="24" name="Imagen 23">
            <a:extLst>
              <a:ext uri="{FF2B5EF4-FFF2-40B4-BE49-F238E27FC236}">
                <a16:creationId xmlns:a16="http://schemas.microsoft.com/office/drawing/2014/main" id="{A4B04F13-B1ED-9368-1195-E38BDACAB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523" y="2703252"/>
            <a:ext cx="1748748" cy="119497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F4210AFC-9634-A3CC-5791-C1D9FF26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422" y="2345265"/>
            <a:ext cx="1289050" cy="177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2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2239</TotalTime>
  <Words>291</Words>
  <Application>Microsoft Office PowerPoint</Application>
  <PresentationFormat>Panorámica</PresentationFormat>
  <Paragraphs>156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5" baseType="lpstr">
      <vt:lpstr>Arial</vt:lpstr>
      <vt:lpstr>Calibri</vt:lpstr>
      <vt:lpstr>Frutiger LT Std</vt:lpstr>
      <vt:lpstr>Frutiger LT Std 55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Sergi Monsó</cp:lastModifiedBy>
  <cp:revision>205</cp:revision>
  <dcterms:created xsi:type="dcterms:W3CDTF">2023-04-18T10:13:38Z</dcterms:created>
  <dcterms:modified xsi:type="dcterms:W3CDTF">2024-09-18T16:08:28Z</dcterms:modified>
</cp:coreProperties>
</file>